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6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0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7" r:id="rId3"/>
    <p:sldId id="258" r:id="rId4"/>
    <p:sldId id="31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70" r:id="rId15"/>
    <p:sldId id="279" r:id="rId16"/>
    <p:sldId id="315" r:id="rId17"/>
    <p:sldId id="314" r:id="rId18"/>
    <p:sldId id="304" r:id="rId19"/>
    <p:sldId id="310" r:id="rId20"/>
    <p:sldId id="271" r:id="rId21"/>
    <p:sldId id="272" r:id="rId22"/>
    <p:sldId id="273" r:id="rId23"/>
    <p:sldId id="274" r:id="rId24"/>
    <p:sldId id="275" r:id="rId25"/>
    <p:sldId id="278" r:id="rId26"/>
    <p:sldId id="276" r:id="rId27"/>
    <p:sldId id="280" r:id="rId28"/>
    <p:sldId id="281" r:id="rId29"/>
    <p:sldId id="284" r:id="rId30"/>
    <p:sldId id="285" r:id="rId31"/>
    <p:sldId id="286" r:id="rId32"/>
    <p:sldId id="283" r:id="rId33"/>
    <p:sldId id="282" r:id="rId34"/>
    <p:sldId id="295" r:id="rId35"/>
    <p:sldId id="287" r:id="rId36"/>
    <p:sldId id="288" r:id="rId37"/>
    <p:sldId id="294" r:id="rId38"/>
    <p:sldId id="289" r:id="rId39"/>
    <p:sldId id="290" r:id="rId40"/>
    <p:sldId id="291" r:id="rId41"/>
    <p:sldId id="296" r:id="rId42"/>
    <p:sldId id="292" r:id="rId43"/>
    <p:sldId id="297" r:id="rId44"/>
    <p:sldId id="293" r:id="rId45"/>
    <p:sldId id="298" r:id="rId46"/>
    <p:sldId id="301" r:id="rId47"/>
    <p:sldId id="299" r:id="rId48"/>
    <p:sldId id="311" r:id="rId49"/>
    <p:sldId id="312" r:id="rId50"/>
    <p:sldId id="306" r:id="rId51"/>
    <p:sldId id="300" r:id="rId52"/>
    <p:sldId id="305" r:id="rId53"/>
    <p:sldId id="307" r:id="rId54"/>
    <p:sldId id="302" r:id="rId55"/>
    <p:sldId id="303" r:id="rId56"/>
    <p:sldId id="308" r:id="rId57"/>
    <p:sldId id="309" r:id="rId58"/>
  </p:sldIdLst>
  <p:sldSz cx="12192000" cy="6858000"/>
  <p:notesSz cx="6858000" cy="10858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48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3803" autoAdjust="0"/>
  </p:normalViewPr>
  <p:slideViewPr>
    <p:cSldViewPr snapToGrid="0">
      <p:cViewPr varScale="1">
        <p:scale>
          <a:sx n="75" d="100"/>
          <a:sy n="75" d="100"/>
        </p:scale>
        <p:origin x="1328" y="176"/>
      </p:cViewPr>
      <p:guideLst>
        <p:guide orient="horz" pos="2024"/>
        <p:guide pos="48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嘎伯 林" userId="627d6a81f35269da" providerId="Windows Live" clId="Web-{E72A595C-21F6-4F84-BB87-8C2DA0278CBA}"/>
    <pc:docChg chg="addSld delSld modSld">
      <pc:chgData name="嘎伯 林" userId="627d6a81f35269da" providerId="Windows Live" clId="Web-{E72A595C-21F6-4F84-BB87-8C2DA0278CBA}" dt="2019-08-31T04:36:13.498" v="1223"/>
      <pc:docMkLst>
        <pc:docMk/>
      </pc:docMkLst>
      <pc:sldChg chg="modNotes">
        <pc:chgData name="嘎伯 林" userId="627d6a81f35269da" providerId="Windows Live" clId="Web-{E72A595C-21F6-4F84-BB87-8C2DA0278CBA}" dt="2019-08-31T04:21:53.897" v="1145"/>
        <pc:sldMkLst>
          <pc:docMk/>
          <pc:sldMk cId="3011688674" sldId="262"/>
        </pc:sldMkLst>
      </pc:sldChg>
      <pc:sldChg chg="modNotes">
        <pc:chgData name="嘎伯 林" userId="627d6a81f35269da" providerId="Windows Live" clId="Web-{E72A595C-21F6-4F84-BB87-8C2DA0278CBA}" dt="2019-08-31T04:23:40.819" v="1190"/>
        <pc:sldMkLst>
          <pc:docMk/>
          <pc:sldMk cId="849327766" sldId="263"/>
        </pc:sldMkLst>
      </pc:sldChg>
      <pc:sldChg chg="modNotes">
        <pc:chgData name="嘎伯 林" userId="627d6a81f35269da" providerId="Windows Live" clId="Web-{E72A595C-21F6-4F84-BB87-8C2DA0278CBA}" dt="2019-08-31T03:00:18.547" v="316"/>
        <pc:sldMkLst>
          <pc:docMk/>
          <pc:sldMk cId="575601544" sldId="272"/>
        </pc:sldMkLst>
      </pc:sldChg>
      <pc:sldChg chg="modNotes">
        <pc:chgData name="嘎伯 林" userId="627d6a81f35269da" providerId="Windows Live" clId="Web-{E72A595C-21F6-4F84-BB87-8C2DA0278CBA}" dt="2019-08-31T03:02:26.053" v="349"/>
        <pc:sldMkLst>
          <pc:docMk/>
          <pc:sldMk cId="2531715064" sldId="273"/>
        </pc:sldMkLst>
      </pc:sldChg>
      <pc:sldChg chg="modNotes">
        <pc:chgData name="嘎伯 林" userId="627d6a81f35269da" providerId="Windows Live" clId="Web-{E72A595C-21F6-4F84-BB87-8C2DA0278CBA}" dt="2019-08-31T03:01:58.975" v="333"/>
        <pc:sldMkLst>
          <pc:docMk/>
          <pc:sldMk cId="2250722941" sldId="274"/>
        </pc:sldMkLst>
      </pc:sldChg>
      <pc:sldChg chg="modNotes">
        <pc:chgData name="嘎伯 林" userId="627d6a81f35269da" providerId="Windows Live" clId="Web-{E72A595C-21F6-4F84-BB87-8C2DA0278CBA}" dt="2019-08-31T03:01:46.240" v="325"/>
        <pc:sldMkLst>
          <pc:docMk/>
          <pc:sldMk cId="1335983825" sldId="275"/>
        </pc:sldMkLst>
      </pc:sldChg>
      <pc:sldChg chg="modNotes">
        <pc:chgData name="嘎伯 林" userId="627d6a81f35269da" providerId="Windows Live" clId="Web-{E72A595C-21F6-4F84-BB87-8C2DA0278CBA}" dt="2019-08-31T03:09:27.369" v="421"/>
        <pc:sldMkLst>
          <pc:docMk/>
          <pc:sldMk cId="2444424766" sldId="282"/>
        </pc:sldMkLst>
      </pc:sldChg>
      <pc:sldChg chg="modNotes">
        <pc:chgData name="嘎伯 林" userId="627d6a81f35269da" providerId="Windows Live" clId="Web-{E72A595C-21F6-4F84-BB87-8C2DA0278CBA}" dt="2019-08-31T03:08:56.166" v="411"/>
        <pc:sldMkLst>
          <pc:docMk/>
          <pc:sldMk cId="859784230" sldId="283"/>
        </pc:sldMkLst>
      </pc:sldChg>
      <pc:sldChg chg="modNotes">
        <pc:chgData name="嘎伯 林" userId="627d6a81f35269da" providerId="Windows Live" clId="Web-{E72A595C-21F6-4F84-BB87-8C2DA0278CBA}" dt="2019-08-31T03:16:18.341" v="453"/>
        <pc:sldMkLst>
          <pc:docMk/>
          <pc:sldMk cId="3134987073" sldId="285"/>
        </pc:sldMkLst>
      </pc:sldChg>
      <pc:sldChg chg="modNotes">
        <pc:chgData name="嘎伯 林" userId="627d6a81f35269da" providerId="Windows Live" clId="Web-{E72A595C-21F6-4F84-BB87-8C2DA0278CBA}" dt="2019-08-31T04:19:00.942" v="1128"/>
        <pc:sldMkLst>
          <pc:docMk/>
          <pc:sldMk cId="1421191303" sldId="288"/>
        </pc:sldMkLst>
      </pc:sldChg>
      <pc:sldChg chg="modNotes">
        <pc:chgData name="嘎伯 林" userId="627d6a81f35269da" providerId="Windows Live" clId="Web-{E72A595C-21F6-4F84-BB87-8C2DA0278CBA}" dt="2019-08-31T03:31:59.926" v="647"/>
        <pc:sldMkLst>
          <pc:docMk/>
          <pc:sldMk cId="2273986301" sldId="289"/>
        </pc:sldMkLst>
      </pc:sldChg>
      <pc:sldChg chg="modNotes">
        <pc:chgData name="嘎伯 林" userId="627d6a81f35269da" providerId="Windows Live" clId="Web-{E72A595C-21F6-4F84-BB87-8C2DA0278CBA}" dt="2019-08-31T03:33:34.083" v="665"/>
        <pc:sldMkLst>
          <pc:docMk/>
          <pc:sldMk cId="1817012498" sldId="290"/>
        </pc:sldMkLst>
      </pc:sldChg>
      <pc:sldChg chg="modNotes">
        <pc:chgData name="嘎伯 林" userId="627d6a81f35269da" providerId="Windows Live" clId="Web-{E72A595C-21F6-4F84-BB87-8C2DA0278CBA}" dt="2019-08-31T04:18:35.005" v="1120"/>
        <pc:sldMkLst>
          <pc:docMk/>
          <pc:sldMk cId="4051334825" sldId="292"/>
        </pc:sldMkLst>
      </pc:sldChg>
      <pc:sldChg chg="modNotes">
        <pc:chgData name="嘎伯 林" userId="627d6a81f35269da" providerId="Windows Live" clId="Web-{E72A595C-21F6-4F84-BB87-8C2DA0278CBA}" dt="2019-08-31T04:01:25.604" v="902"/>
        <pc:sldMkLst>
          <pc:docMk/>
          <pc:sldMk cId="3167485666" sldId="299"/>
        </pc:sldMkLst>
      </pc:sldChg>
      <pc:sldChg chg="modNotes">
        <pc:chgData name="嘎伯 林" userId="627d6a81f35269da" providerId="Windows Live" clId="Web-{E72A595C-21F6-4F84-BB87-8C2DA0278CBA}" dt="2019-08-31T04:01:29.104" v="903"/>
        <pc:sldMkLst>
          <pc:docMk/>
          <pc:sldMk cId="819590395" sldId="300"/>
        </pc:sldMkLst>
      </pc:sldChg>
      <pc:sldChg chg="modNotes">
        <pc:chgData name="嘎伯 林" userId="627d6a81f35269da" providerId="Windows Live" clId="Web-{E72A595C-21F6-4F84-BB87-8C2DA0278CBA}" dt="2019-08-31T04:18:21.895" v="1117"/>
        <pc:sldMkLst>
          <pc:docMk/>
          <pc:sldMk cId="654799779" sldId="301"/>
        </pc:sldMkLst>
      </pc:sldChg>
      <pc:sldChg chg="modNotes">
        <pc:chgData name="嘎伯 林" userId="627d6a81f35269da" providerId="Windows Live" clId="Web-{E72A595C-21F6-4F84-BB87-8C2DA0278CBA}" dt="2019-08-31T04:01:35.525" v="905"/>
        <pc:sldMkLst>
          <pc:docMk/>
          <pc:sldMk cId="257558412" sldId="302"/>
        </pc:sldMkLst>
      </pc:sldChg>
      <pc:sldChg chg="addSp delSp modSp">
        <pc:chgData name="嘎伯 林" userId="627d6a81f35269da" providerId="Windows Live" clId="Web-{E72A595C-21F6-4F84-BB87-8C2DA0278CBA}" dt="2019-08-31T03:58:27.180" v="857"/>
        <pc:sldMkLst>
          <pc:docMk/>
          <pc:sldMk cId="3917931806" sldId="303"/>
        </pc:sldMkLst>
        <pc:spChg chg="add del mod">
          <ac:chgData name="嘎伯 林" userId="627d6a81f35269da" providerId="Windows Live" clId="Web-{E72A595C-21F6-4F84-BB87-8C2DA0278CBA}" dt="2019-08-31T03:58:27.180" v="857"/>
          <ac:spMkLst>
            <pc:docMk/>
            <pc:sldMk cId="3917931806" sldId="303"/>
            <ac:spMk id="5" creationId="{386FA9F9-2AFC-48C8-BA77-BCCC7707D577}"/>
          </ac:spMkLst>
        </pc:spChg>
      </pc:sldChg>
      <pc:sldChg chg="modNotes">
        <pc:chgData name="嘎伯 林" userId="627d6a81f35269da" providerId="Windows Live" clId="Web-{E72A595C-21F6-4F84-BB87-8C2DA0278CBA}" dt="2019-08-31T04:01:33.104" v="904"/>
        <pc:sldMkLst>
          <pc:docMk/>
          <pc:sldMk cId="60632075" sldId="307"/>
        </pc:sldMkLst>
      </pc:sldChg>
      <pc:sldChg chg="modNotes">
        <pc:chgData name="嘎伯 林" userId="627d6a81f35269da" providerId="Windows Live" clId="Web-{E72A595C-21F6-4F84-BB87-8C2DA0278CBA}" dt="2019-08-31T04:36:13.498" v="1223"/>
        <pc:sldMkLst>
          <pc:docMk/>
          <pc:sldMk cId="1431085450" sldId="308"/>
        </pc:sldMkLst>
      </pc:sldChg>
      <pc:sldChg chg="modNotes">
        <pc:chgData name="嘎伯 林" userId="627d6a81f35269da" providerId="Windows Live" clId="Web-{E72A595C-21F6-4F84-BB87-8C2DA0278CBA}" dt="2019-08-31T04:17:48.051" v="1112"/>
        <pc:sldMkLst>
          <pc:docMk/>
          <pc:sldMk cId="2671291827" sldId="309"/>
        </pc:sldMkLst>
      </pc:sldChg>
      <pc:sldChg chg="modNotes">
        <pc:chgData name="嘎伯 林" userId="627d6a81f35269da" providerId="Windows Live" clId="Web-{E72A595C-21F6-4F84-BB87-8C2DA0278CBA}" dt="2019-08-31T02:59:41.391" v="305"/>
        <pc:sldMkLst>
          <pc:docMk/>
          <pc:sldMk cId="1056688089" sldId="310"/>
        </pc:sldMkLst>
      </pc:sldChg>
      <pc:sldChg chg="modNotes">
        <pc:chgData name="嘎伯 林" userId="627d6a81f35269da" providerId="Windows Live" clId="Web-{E72A595C-21F6-4F84-BB87-8C2DA0278CBA}" dt="2019-08-31T04:33:28.622" v="1191"/>
        <pc:sldMkLst>
          <pc:docMk/>
          <pc:sldMk cId="3200082713" sldId="312"/>
        </pc:sldMkLst>
      </pc:sldChg>
    </pc:docChg>
  </pc:docChgLst>
  <pc:docChgLst>
    <pc:chgData name="ruc eji" userId="1e1754bff40335c4" providerId="Windows Live" clId="Web-{DB099631-4623-48D1-A236-35CEAF5E4BDF}"/>
    <pc:docChg chg="modSld">
      <pc:chgData name="ruc eji" userId="1e1754bff40335c4" providerId="Windows Live" clId="Web-{DB099631-4623-48D1-A236-35CEAF5E4BDF}" dt="2019-08-28T06:17:31.022" v="8" actId="20577"/>
      <pc:docMkLst>
        <pc:docMk/>
      </pc:docMkLst>
      <pc:sldChg chg="modSp">
        <pc:chgData name="ruc eji" userId="1e1754bff40335c4" providerId="Windows Live" clId="Web-{DB099631-4623-48D1-A236-35CEAF5E4BDF}" dt="2019-08-28T06:17:29.256" v="6" actId="20577"/>
        <pc:sldMkLst>
          <pc:docMk/>
          <pc:sldMk cId="849327766" sldId="263"/>
        </pc:sldMkLst>
        <pc:spChg chg="mod">
          <ac:chgData name="ruc eji" userId="1e1754bff40335c4" providerId="Windows Live" clId="Web-{DB099631-4623-48D1-A236-35CEAF5E4BDF}" dt="2019-08-28T06:17:29.256" v="6" actId="20577"/>
          <ac:spMkLst>
            <pc:docMk/>
            <pc:sldMk cId="849327766" sldId="263"/>
            <ac:spMk id="2" creationId="{00000000-0000-0000-0000-000000000000}"/>
          </ac:spMkLst>
        </pc:spChg>
      </pc:sldChg>
    </pc:docChg>
  </pc:docChgLst>
  <pc:docChgLst>
    <pc:chgData name="君牧 翁" userId="a872dfade55283ef" providerId="LiveId" clId="{19F2F089-35C6-E244-AD28-280EC4D001BB}"/>
    <pc:docChg chg="addSld modSld sldOrd">
      <pc:chgData name="君牧 翁" userId="a872dfade55283ef" providerId="LiveId" clId="{19F2F089-35C6-E244-AD28-280EC4D001BB}" dt="2019-09-05T05:57:02.484" v="289" actId="20577"/>
      <pc:docMkLst>
        <pc:docMk/>
      </pc:docMkLst>
      <pc:sldChg chg="addSp delSp modSp add ord">
        <pc:chgData name="君牧 翁" userId="a872dfade55283ef" providerId="LiveId" clId="{19F2F089-35C6-E244-AD28-280EC4D001BB}" dt="2019-09-05T05:52:26.853" v="143" actId="12100"/>
        <pc:sldMkLst>
          <pc:docMk/>
          <pc:sldMk cId="4037180330" sldId="314"/>
        </pc:sldMkLst>
        <pc:spChg chg="mod">
          <ac:chgData name="君牧 翁" userId="a872dfade55283ef" providerId="LiveId" clId="{19F2F089-35C6-E244-AD28-280EC4D001BB}" dt="2019-09-05T05:52:14.398" v="141" actId="20577"/>
          <ac:spMkLst>
            <pc:docMk/>
            <pc:sldMk cId="4037180330" sldId="314"/>
            <ac:spMk id="4" creationId="{4A1DD9A1-C6EF-7745-8BE9-0B0E7BD5606D}"/>
          </ac:spMkLst>
        </pc:spChg>
        <pc:spChg chg="del mod">
          <ac:chgData name="君牧 翁" userId="a872dfade55283ef" providerId="LiveId" clId="{19F2F089-35C6-E244-AD28-280EC4D001BB}" dt="2019-09-05T05:49:38.312" v="40" actId="12084"/>
          <ac:spMkLst>
            <pc:docMk/>
            <pc:sldMk cId="4037180330" sldId="314"/>
            <ac:spMk id="5" creationId="{12276CBD-66B1-964E-80C2-E897EE9E7F59}"/>
          </ac:spMkLst>
        </pc:spChg>
        <pc:graphicFrameChg chg="add mod">
          <ac:chgData name="君牧 翁" userId="a872dfade55283ef" providerId="LiveId" clId="{19F2F089-35C6-E244-AD28-280EC4D001BB}" dt="2019-09-05T05:52:26.853" v="143" actId="12100"/>
          <ac:graphicFrameMkLst>
            <pc:docMk/>
            <pc:sldMk cId="4037180330" sldId="314"/>
            <ac:graphicFrameMk id="6" creationId="{01498EF0-4D1C-D445-A960-A9733F331914}"/>
          </ac:graphicFrameMkLst>
        </pc:graphicFrameChg>
      </pc:sldChg>
      <pc:sldChg chg="modSp add">
        <pc:chgData name="君牧 翁" userId="a872dfade55283ef" providerId="LiveId" clId="{19F2F089-35C6-E244-AD28-280EC4D001BB}" dt="2019-09-05T05:57:02.484" v="289" actId="20577"/>
        <pc:sldMkLst>
          <pc:docMk/>
          <pc:sldMk cId="1451623886" sldId="315"/>
        </pc:sldMkLst>
        <pc:spChg chg="mod">
          <ac:chgData name="君牧 翁" userId="a872dfade55283ef" providerId="LiveId" clId="{19F2F089-35C6-E244-AD28-280EC4D001BB}" dt="2019-09-05T05:53:46.709" v="167" actId="20577"/>
          <ac:spMkLst>
            <pc:docMk/>
            <pc:sldMk cId="1451623886" sldId="315"/>
            <ac:spMk id="4" creationId="{DBA30C9A-2D02-E241-B544-C3F5522B7E8C}"/>
          </ac:spMkLst>
        </pc:spChg>
        <pc:spChg chg="mod">
          <ac:chgData name="君牧 翁" userId="a872dfade55283ef" providerId="LiveId" clId="{19F2F089-35C6-E244-AD28-280EC4D001BB}" dt="2019-09-05T05:57:02.484" v="289" actId="20577"/>
          <ac:spMkLst>
            <pc:docMk/>
            <pc:sldMk cId="1451623886" sldId="315"/>
            <ac:spMk id="5" creationId="{07A30EF2-CDDD-7744-A2BC-25D3199A2A34}"/>
          </ac:spMkLst>
        </pc:spChg>
      </pc:sldChg>
    </pc:docChg>
  </pc:docChgLst>
  <pc:docChgLst>
    <pc:chgData name="君牧 翁" userId="a872dfade55283ef" providerId="LiveId" clId="{F0A4DE63-2F66-614B-B0E1-B818A8D8A50F}"/>
    <pc:docChg chg="undo redo custSel addSld delSld modSld sldOrd">
      <pc:chgData name="君牧 翁" userId="a872dfade55283ef" providerId="LiveId" clId="{F0A4DE63-2F66-614B-B0E1-B818A8D8A50F}" dt="2019-08-27T14:42:40.293" v="3768" actId="20577"/>
      <pc:docMkLst>
        <pc:docMk/>
      </pc:docMkLst>
      <pc:sldChg chg="addSp delSp modSp">
        <pc:chgData name="君牧 翁" userId="a872dfade55283ef" providerId="LiveId" clId="{F0A4DE63-2F66-614B-B0E1-B818A8D8A50F}" dt="2019-08-25T06:29:53.026" v="806" actId="1440"/>
        <pc:sldMkLst>
          <pc:docMk/>
          <pc:sldMk cId="2974668714" sldId="257"/>
        </pc:sldMkLst>
        <pc:spChg chg="add del mod">
          <ac:chgData name="君牧 翁" userId="a872dfade55283ef" providerId="LiveId" clId="{F0A4DE63-2F66-614B-B0E1-B818A8D8A50F}" dt="2019-08-25T06:26:49.281" v="800"/>
          <ac:spMkLst>
            <pc:docMk/>
            <pc:sldMk cId="2974668714" sldId="257"/>
            <ac:spMk id="6" creationId="{E0170BAE-6410-1A4E-B4FD-1A9684D72AD6}"/>
          </ac:spMkLst>
        </pc:spChg>
        <pc:spChg chg="add del mod">
          <ac:chgData name="君牧 翁" userId="a872dfade55283ef" providerId="LiveId" clId="{F0A4DE63-2F66-614B-B0E1-B818A8D8A50F}" dt="2019-08-25T06:26:49.281" v="800"/>
          <ac:spMkLst>
            <pc:docMk/>
            <pc:sldMk cId="2974668714" sldId="257"/>
            <ac:spMk id="7" creationId="{4E28F95E-9A2A-AB46-B111-5119ED53C76A}"/>
          </ac:spMkLst>
        </pc:spChg>
        <pc:spChg chg="add del mod">
          <ac:chgData name="君牧 翁" userId="a872dfade55283ef" providerId="LiveId" clId="{F0A4DE63-2F66-614B-B0E1-B818A8D8A50F}" dt="2019-08-25T06:26:49.281" v="800"/>
          <ac:spMkLst>
            <pc:docMk/>
            <pc:sldMk cId="2974668714" sldId="257"/>
            <ac:spMk id="8" creationId="{A99EFAD3-4BDB-3840-A0A8-156F0576B74C}"/>
          </ac:spMkLst>
        </pc:spChg>
        <pc:spChg chg="add del mod">
          <ac:chgData name="君牧 翁" userId="a872dfade55283ef" providerId="LiveId" clId="{F0A4DE63-2F66-614B-B0E1-B818A8D8A50F}" dt="2019-08-25T06:26:49.281" v="800"/>
          <ac:spMkLst>
            <pc:docMk/>
            <pc:sldMk cId="2974668714" sldId="257"/>
            <ac:spMk id="9" creationId="{EA70EF6F-5157-EB42-8A5C-C6A68A17D240}"/>
          </ac:spMkLst>
        </pc:spChg>
        <pc:spChg chg="add del mod">
          <ac:chgData name="君牧 翁" userId="a872dfade55283ef" providerId="LiveId" clId="{F0A4DE63-2F66-614B-B0E1-B818A8D8A50F}" dt="2019-08-25T06:27:01.492" v="802" actId="931"/>
          <ac:spMkLst>
            <pc:docMk/>
            <pc:sldMk cId="2974668714" sldId="257"/>
            <ac:spMk id="10" creationId="{F2C67D6F-98E4-3B4C-933D-5D4FE6AF1634}"/>
          </ac:spMkLst>
        </pc:spChg>
        <pc:picChg chg="add mod">
          <ac:chgData name="君牧 翁" userId="a872dfade55283ef" providerId="LiveId" clId="{F0A4DE63-2F66-614B-B0E1-B818A8D8A50F}" dt="2019-08-25T06:29:53.026" v="806" actId="1440"/>
          <ac:picMkLst>
            <pc:docMk/>
            <pc:sldMk cId="2974668714" sldId="257"/>
            <ac:picMk id="12" creationId="{FEC07EE0-4566-5E46-8CB6-B1D6DC627B8D}"/>
          </ac:picMkLst>
        </pc:picChg>
      </pc:sldChg>
      <pc:sldChg chg="addSp delSp modSp">
        <pc:chgData name="君牧 翁" userId="a872dfade55283ef" providerId="LiveId" clId="{F0A4DE63-2F66-614B-B0E1-B818A8D8A50F}" dt="2019-08-26T04:41:43.188" v="3466" actId="20577"/>
        <pc:sldMkLst>
          <pc:docMk/>
          <pc:sldMk cId="1360925955" sldId="258"/>
        </pc:sldMkLst>
        <pc:spChg chg="add del mod">
          <ac:chgData name="君牧 翁" userId="a872dfade55283ef" providerId="LiveId" clId="{F0A4DE63-2F66-614B-B0E1-B818A8D8A50F}" dt="2019-08-25T06:29:26.698" v="804"/>
          <ac:spMkLst>
            <pc:docMk/>
            <pc:sldMk cId="1360925955" sldId="258"/>
            <ac:spMk id="3" creationId="{3085C83B-3FA0-E44C-80B9-83046FD6AE44}"/>
          </ac:spMkLst>
        </pc:spChg>
        <pc:spChg chg="add mod">
          <ac:chgData name="君牧 翁" userId="a872dfade55283ef" providerId="LiveId" clId="{F0A4DE63-2F66-614B-B0E1-B818A8D8A50F}" dt="2019-08-26T04:41:43.188" v="3466" actId="20577"/>
          <ac:spMkLst>
            <pc:docMk/>
            <pc:sldMk cId="1360925955" sldId="258"/>
            <ac:spMk id="3" creationId="{440065F0-4F8E-4046-8DFC-42F6A7E81C22}"/>
          </ac:spMkLst>
        </pc:spChg>
        <pc:spChg chg="add del mod">
          <ac:chgData name="君牧 翁" userId="a872dfade55283ef" providerId="LiveId" clId="{F0A4DE63-2F66-614B-B0E1-B818A8D8A50F}" dt="2019-08-25T06:29:26.698" v="804"/>
          <ac:spMkLst>
            <pc:docMk/>
            <pc:sldMk cId="1360925955" sldId="258"/>
            <ac:spMk id="7" creationId="{C6FAAC8C-03B9-964E-AD7F-874ADD5A84FD}"/>
          </ac:spMkLst>
        </pc:spChg>
        <pc:spChg chg="add del mod">
          <ac:chgData name="君牧 翁" userId="a872dfade55283ef" providerId="LiveId" clId="{F0A4DE63-2F66-614B-B0E1-B818A8D8A50F}" dt="2019-08-25T06:29:26.698" v="804"/>
          <ac:spMkLst>
            <pc:docMk/>
            <pc:sldMk cId="1360925955" sldId="258"/>
            <ac:spMk id="8" creationId="{544ECFC0-FAD4-914C-81E6-8ECD442C42C9}"/>
          </ac:spMkLst>
        </pc:spChg>
        <pc:spChg chg="add del mod">
          <ac:chgData name="君牧 翁" userId="a872dfade55283ef" providerId="LiveId" clId="{F0A4DE63-2F66-614B-B0E1-B818A8D8A50F}" dt="2019-08-25T06:29:26.698" v="804"/>
          <ac:spMkLst>
            <pc:docMk/>
            <pc:sldMk cId="1360925955" sldId="258"/>
            <ac:spMk id="9" creationId="{34F6509A-52C8-F646-A42A-6578C1776792}"/>
          </ac:spMkLst>
        </pc:spChg>
        <pc:picChg chg="mod">
          <ac:chgData name="君牧 翁" userId="a872dfade55283ef" providerId="LiveId" clId="{F0A4DE63-2F66-614B-B0E1-B818A8D8A50F}" dt="2019-08-25T02:02:41.083" v="402" actId="339"/>
          <ac:picMkLst>
            <pc:docMk/>
            <pc:sldMk cId="1360925955" sldId="258"/>
            <ac:picMk id="6" creationId="{23C7D3B3-9D05-3843-833A-5CCCFF5AFB0F}"/>
          </ac:picMkLst>
        </pc:picChg>
      </pc:sldChg>
      <pc:sldChg chg="modSp">
        <pc:chgData name="君牧 翁" userId="a872dfade55283ef" providerId="LiveId" clId="{F0A4DE63-2F66-614B-B0E1-B818A8D8A50F}" dt="2019-08-25T02:24:04.810" v="406" actId="20577"/>
        <pc:sldMkLst>
          <pc:docMk/>
          <pc:sldMk cId="1255168072" sldId="267"/>
        </pc:sldMkLst>
        <pc:spChg chg="mod">
          <ac:chgData name="君牧 翁" userId="a872dfade55283ef" providerId="LiveId" clId="{F0A4DE63-2F66-614B-B0E1-B818A8D8A50F}" dt="2019-08-25T02:24:04.810" v="406" actId="20577"/>
          <ac:spMkLst>
            <pc:docMk/>
            <pc:sldMk cId="1255168072" sldId="267"/>
            <ac:spMk id="2" creationId="{00000000-0000-0000-0000-000000000000}"/>
          </ac:spMkLst>
        </pc:spChg>
      </pc:sldChg>
      <pc:sldChg chg="modSp">
        <pc:chgData name="君牧 翁" userId="a872dfade55283ef" providerId="LiveId" clId="{F0A4DE63-2F66-614B-B0E1-B818A8D8A50F}" dt="2019-08-25T06:07:05.396" v="779" actId="17032"/>
        <pc:sldMkLst>
          <pc:docMk/>
          <pc:sldMk cId="2444424766" sldId="282"/>
        </pc:sldMkLst>
        <pc:spChg chg="mod">
          <ac:chgData name="君牧 翁" userId="a872dfade55283ef" providerId="LiveId" clId="{F0A4DE63-2F66-614B-B0E1-B818A8D8A50F}" dt="2019-08-25T05:39:50.002" v="777" actId="17032"/>
          <ac:spMkLst>
            <pc:docMk/>
            <pc:sldMk cId="2444424766" sldId="282"/>
            <ac:spMk id="4" creationId="{00000000-0000-0000-0000-000000000000}"/>
          </ac:spMkLst>
        </pc:spChg>
        <pc:spChg chg="mod">
          <ac:chgData name="君牧 翁" userId="a872dfade55283ef" providerId="LiveId" clId="{F0A4DE63-2F66-614B-B0E1-B818A8D8A50F}" dt="2019-08-25T06:07:05.396" v="779" actId="17032"/>
          <ac:spMkLst>
            <pc:docMk/>
            <pc:sldMk cId="2444424766" sldId="282"/>
            <ac:spMk id="5" creationId="{00000000-0000-0000-0000-000000000000}"/>
          </ac:spMkLst>
        </pc:spChg>
      </pc:sldChg>
      <pc:sldChg chg="modSp">
        <pc:chgData name="君牧 翁" userId="a872dfade55283ef" providerId="LiveId" clId="{F0A4DE63-2F66-614B-B0E1-B818A8D8A50F}" dt="2019-08-25T06:07:12.650" v="780" actId="17032"/>
        <pc:sldMkLst>
          <pc:docMk/>
          <pc:sldMk cId="859784230" sldId="283"/>
        </pc:sldMkLst>
        <pc:spChg chg="mod">
          <ac:chgData name="君牧 翁" userId="a872dfade55283ef" providerId="LiveId" clId="{F0A4DE63-2F66-614B-B0E1-B818A8D8A50F}" dt="2019-08-25T06:07:12.650" v="780" actId="17032"/>
          <ac:spMkLst>
            <pc:docMk/>
            <pc:sldMk cId="859784230" sldId="283"/>
            <ac:spMk id="4" creationId="{00000000-0000-0000-0000-000000000000}"/>
          </ac:spMkLst>
        </pc:spChg>
        <pc:spChg chg="mod">
          <ac:chgData name="君牧 翁" userId="a872dfade55283ef" providerId="LiveId" clId="{F0A4DE63-2F66-614B-B0E1-B818A8D8A50F}" dt="2019-08-25T05:40:01.133" v="778" actId="17032"/>
          <ac:spMkLst>
            <pc:docMk/>
            <pc:sldMk cId="859784230" sldId="283"/>
            <ac:spMk id="5" creationId="{00000000-0000-0000-0000-000000000000}"/>
          </ac:spMkLst>
        </pc:spChg>
      </pc:sldChg>
      <pc:sldChg chg="modSp">
        <pc:chgData name="君牧 翁" userId="a872dfade55283ef" providerId="LiveId" clId="{F0A4DE63-2F66-614B-B0E1-B818A8D8A50F}" dt="2019-08-27T13:17:57.507" v="3522" actId="20577"/>
        <pc:sldMkLst>
          <pc:docMk/>
          <pc:sldMk cId="3198532330" sldId="284"/>
        </pc:sldMkLst>
        <pc:spChg chg="mod">
          <ac:chgData name="君牧 翁" userId="a872dfade55283ef" providerId="LiveId" clId="{F0A4DE63-2F66-614B-B0E1-B818A8D8A50F}" dt="2019-08-27T13:17:57.507" v="3522" actId="20577"/>
          <ac:spMkLst>
            <pc:docMk/>
            <pc:sldMk cId="3198532330" sldId="284"/>
            <ac:spMk id="3" creationId="{00000000-0000-0000-0000-000000000000}"/>
          </ac:spMkLst>
        </pc:spChg>
        <pc:spChg chg="mod">
          <ac:chgData name="君牧 翁" userId="a872dfade55283ef" providerId="LiveId" clId="{F0A4DE63-2F66-614B-B0E1-B818A8D8A50F}" dt="2019-08-25T05:39:34.130" v="776" actId="17032"/>
          <ac:spMkLst>
            <pc:docMk/>
            <pc:sldMk cId="3198532330" sldId="284"/>
            <ac:spMk id="4" creationId="{00000000-0000-0000-0000-000000000000}"/>
          </ac:spMkLst>
        </pc:spChg>
      </pc:sldChg>
      <pc:sldChg chg="modSp">
        <pc:chgData name="君牧 翁" userId="a872dfade55283ef" providerId="LiveId" clId="{F0A4DE63-2F66-614B-B0E1-B818A8D8A50F}" dt="2019-08-24T14:56:12.491" v="200" actId="2165"/>
        <pc:sldMkLst>
          <pc:docMk/>
          <pc:sldMk cId="2273986301" sldId="289"/>
        </pc:sldMkLst>
        <pc:graphicFrameChg chg="modGraphic">
          <ac:chgData name="君牧 翁" userId="a872dfade55283ef" providerId="LiveId" clId="{F0A4DE63-2F66-614B-B0E1-B818A8D8A50F}" dt="2019-08-24T14:56:12.491" v="200" actId="2165"/>
          <ac:graphicFrameMkLst>
            <pc:docMk/>
            <pc:sldMk cId="2273986301" sldId="289"/>
            <ac:graphicFrameMk id="6" creationId="{00000000-0000-0000-0000-000000000000}"/>
          </ac:graphicFrameMkLst>
        </pc:graphicFrameChg>
      </pc:sldChg>
      <pc:sldChg chg="modSp">
        <pc:chgData name="君牧 翁" userId="a872dfade55283ef" providerId="LiveId" clId="{F0A4DE63-2F66-614B-B0E1-B818A8D8A50F}" dt="2019-08-24T15:32:55.420" v="299" actId="20577"/>
        <pc:sldMkLst>
          <pc:docMk/>
          <pc:sldMk cId="1541351301" sldId="291"/>
        </pc:sldMkLst>
        <pc:graphicFrameChg chg="mod modGraphic">
          <ac:chgData name="君牧 翁" userId="a872dfade55283ef" providerId="LiveId" clId="{F0A4DE63-2F66-614B-B0E1-B818A8D8A50F}" dt="2019-08-24T15:32:55.420" v="299" actId="20577"/>
          <ac:graphicFrameMkLst>
            <pc:docMk/>
            <pc:sldMk cId="1541351301" sldId="291"/>
            <ac:graphicFrameMk id="7" creationId="{00000000-0000-0000-0000-000000000000}"/>
          </ac:graphicFrameMkLst>
        </pc:graphicFrameChg>
      </pc:sldChg>
      <pc:sldChg chg="modSp">
        <pc:chgData name="君牧 翁" userId="a872dfade55283ef" providerId="LiveId" clId="{F0A4DE63-2F66-614B-B0E1-B818A8D8A50F}" dt="2019-08-25T07:53:14.105" v="891" actId="20577"/>
        <pc:sldMkLst>
          <pc:docMk/>
          <pc:sldMk cId="4051334825" sldId="292"/>
        </pc:sldMkLst>
        <pc:spChg chg="mod">
          <ac:chgData name="君牧 翁" userId="a872dfade55283ef" providerId="LiveId" clId="{F0A4DE63-2F66-614B-B0E1-B818A8D8A50F}" dt="2019-08-25T07:53:14.105" v="891" actId="20577"/>
          <ac:spMkLst>
            <pc:docMk/>
            <pc:sldMk cId="4051334825" sldId="292"/>
            <ac:spMk id="2" creationId="{00000000-0000-0000-0000-000000000000}"/>
          </ac:spMkLst>
        </pc:spChg>
        <pc:spChg chg="mod">
          <ac:chgData name="君牧 翁" userId="a872dfade55283ef" providerId="LiveId" clId="{F0A4DE63-2F66-614B-B0E1-B818A8D8A50F}" dt="2019-08-25T06:18:38.296" v="798" actId="20577"/>
          <ac:spMkLst>
            <pc:docMk/>
            <pc:sldMk cId="4051334825" sldId="292"/>
            <ac:spMk id="3" creationId="{00000000-0000-0000-0000-000000000000}"/>
          </ac:spMkLst>
        </pc:spChg>
      </pc:sldChg>
      <pc:sldChg chg="addSp delSp modSp">
        <pc:chgData name="君牧 翁" userId="a872dfade55283ef" providerId="LiveId" clId="{F0A4DE63-2F66-614B-B0E1-B818A8D8A50F}" dt="2019-08-25T07:34:57.465" v="842" actId="20577"/>
        <pc:sldMkLst>
          <pc:docMk/>
          <pc:sldMk cId="1154371067" sldId="293"/>
        </pc:sldMkLst>
        <pc:spChg chg="del">
          <ac:chgData name="君牧 翁" userId="a872dfade55283ef" providerId="LiveId" clId="{F0A4DE63-2F66-614B-B0E1-B818A8D8A50F}" dt="2019-08-24T15:33:18.761" v="300"/>
          <ac:spMkLst>
            <pc:docMk/>
            <pc:sldMk cId="1154371067" sldId="293"/>
            <ac:spMk id="3" creationId="{00000000-0000-0000-0000-000000000000}"/>
          </ac:spMkLst>
        </pc:spChg>
        <pc:spChg chg="add mod">
          <ac:chgData name="君牧 翁" userId="a872dfade55283ef" providerId="LiveId" clId="{F0A4DE63-2F66-614B-B0E1-B818A8D8A50F}" dt="2019-08-25T05:36:55.248" v="733" actId="13822"/>
          <ac:spMkLst>
            <pc:docMk/>
            <pc:sldMk cId="1154371067" sldId="293"/>
            <ac:spMk id="3" creationId="{276DF814-CB13-7D4E-87BC-17FCDB72A986}"/>
          </ac:spMkLst>
        </pc:spChg>
        <pc:spChg chg="add mod">
          <ac:chgData name="君牧 翁" userId="a872dfade55283ef" providerId="LiveId" clId="{F0A4DE63-2F66-614B-B0E1-B818A8D8A50F}" dt="2019-08-25T05:37:46.957" v="737" actId="208"/>
          <ac:spMkLst>
            <pc:docMk/>
            <pc:sldMk cId="1154371067" sldId="293"/>
            <ac:spMk id="6" creationId="{6683CFC3-2DA7-8848-8EAE-A58BEDAF2A59}"/>
          </ac:spMkLst>
        </pc:spChg>
        <pc:spChg chg="add mod">
          <ac:chgData name="君牧 翁" userId="a872dfade55283ef" providerId="LiveId" clId="{F0A4DE63-2F66-614B-B0E1-B818A8D8A50F}" dt="2019-08-25T07:34:57.465" v="842" actId="20577"/>
          <ac:spMkLst>
            <pc:docMk/>
            <pc:sldMk cId="1154371067" sldId="293"/>
            <ac:spMk id="7" creationId="{6345DA1E-1921-1647-8D3E-B3BC1E91C2E2}"/>
          </ac:spMkLst>
        </pc:spChg>
        <pc:spChg chg="add mod">
          <ac:chgData name="君牧 翁" userId="a872dfade55283ef" providerId="LiveId" clId="{F0A4DE63-2F66-614B-B0E1-B818A8D8A50F}" dt="2019-08-25T05:37:00.859" v="734" actId="13822"/>
          <ac:spMkLst>
            <pc:docMk/>
            <pc:sldMk cId="1154371067" sldId="293"/>
            <ac:spMk id="8" creationId="{990CA9DB-9B57-6345-A484-8EC9C998253E}"/>
          </ac:spMkLst>
        </pc:spChg>
      </pc:sldChg>
      <pc:sldChg chg="addSp delSp modSp add ord">
        <pc:chgData name="君牧 翁" userId="a872dfade55283ef" providerId="LiveId" clId="{F0A4DE63-2F66-614B-B0E1-B818A8D8A50F}" dt="2019-08-25T14:32:25.160" v="1460" actId="20577"/>
        <pc:sldMkLst>
          <pc:docMk/>
          <pc:sldMk cId="1284359666" sldId="294"/>
        </pc:sldMkLst>
        <pc:spChg chg="del">
          <ac:chgData name="君牧 翁" userId="a872dfade55283ef" providerId="LiveId" clId="{F0A4DE63-2F66-614B-B0E1-B818A8D8A50F}" dt="2019-08-24T13:52:26.553" v="4"/>
          <ac:spMkLst>
            <pc:docMk/>
            <pc:sldMk cId="1284359666" sldId="294"/>
            <ac:spMk id="2" creationId="{FDEF7E56-98ED-EF4F-BA25-3BE0E309C8FF}"/>
          </ac:spMkLst>
        </pc:spChg>
        <pc:spChg chg="del">
          <ac:chgData name="君牧 翁" userId="a872dfade55283ef" providerId="LiveId" clId="{F0A4DE63-2F66-614B-B0E1-B818A8D8A50F}" dt="2019-08-24T13:52:26.553" v="4"/>
          <ac:spMkLst>
            <pc:docMk/>
            <pc:sldMk cId="1284359666" sldId="294"/>
            <ac:spMk id="3" creationId="{39CC9135-6D1A-4543-BBA8-E682FEB5101F}"/>
          </ac:spMkLst>
        </pc:spChg>
        <pc:spChg chg="add mod">
          <ac:chgData name="君牧 翁" userId="a872dfade55283ef" providerId="LiveId" clId="{F0A4DE63-2F66-614B-B0E1-B818A8D8A50F}" dt="2019-08-24T14:03:54.181" v="114" actId="20577"/>
          <ac:spMkLst>
            <pc:docMk/>
            <pc:sldMk cId="1284359666" sldId="294"/>
            <ac:spMk id="6" creationId="{6E28348F-D5DF-8547-84BF-0CAD2C484905}"/>
          </ac:spMkLst>
        </pc:spChg>
        <pc:spChg chg="add mod">
          <ac:chgData name="君牧 翁" userId="a872dfade55283ef" providerId="LiveId" clId="{F0A4DE63-2F66-614B-B0E1-B818A8D8A50F}" dt="2019-08-25T14:32:25.160" v="1460" actId="20577"/>
          <ac:spMkLst>
            <pc:docMk/>
            <pc:sldMk cId="1284359666" sldId="294"/>
            <ac:spMk id="7" creationId="{B0FF16EF-EF82-514C-B7D5-09B7C58BDF3C}"/>
          </ac:spMkLst>
        </pc:spChg>
      </pc:sldChg>
      <pc:sldChg chg="addSp delSp modSp add modAnim">
        <pc:chgData name="君牧 翁" userId="a872dfade55283ef" providerId="LiveId" clId="{F0A4DE63-2F66-614B-B0E1-B818A8D8A50F}" dt="2019-08-26T05:57:24.107" v="3488" actId="1076"/>
        <pc:sldMkLst>
          <pc:docMk/>
          <pc:sldMk cId="3560048797" sldId="295"/>
        </pc:sldMkLst>
        <pc:spChg chg="mod">
          <ac:chgData name="君牧 翁" userId="a872dfade55283ef" providerId="LiveId" clId="{F0A4DE63-2F66-614B-B0E1-B818A8D8A50F}" dt="2019-08-25T02:28:41.006" v="427" actId="20577"/>
          <ac:spMkLst>
            <pc:docMk/>
            <pc:sldMk cId="3560048797" sldId="295"/>
            <ac:spMk id="4" creationId="{0A5D4110-06BF-4444-B2A3-C9AE6558CFCF}"/>
          </ac:spMkLst>
        </pc:spChg>
        <pc:spChg chg="del">
          <ac:chgData name="君牧 翁" userId="a872dfade55283ef" providerId="LiveId" clId="{F0A4DE63-2F66-614B-B0E1-B818A8D8A50F}" dt="2019-08-26T05:52:13.417" v="3467"/>
          <ac:spMkLst>
            <pc:docMk/>
            <pc:sldMk cId="3560048797" sldId="295"/>
            <ac:spMk id="5" creationId="{EB65806E-1845-8C4D-8A4D-CA82E6F19F99}"/>
          </ac:spMkLst>
        </pc:spChg>
        <pc:spChg chg="add del mod">
          <ac:chgData name="君牧 翁" userId="a872dfade55283ef" providerId="LiveId" clId="{F0A4DE63-2F66-614B-B0E1-B818A8D8A50F}" dt="2019-08-26T05:55:33.416" v="3473"/>
          <ac:spMkLst>
            <pc:docMk/>
            <pc:sldMk cId="3560048797" sldId="295"/>
            <ac:spMk id="6" creationId="{14EEF9CF-FBC2-F34D-8C39-EE56386772A7}"/>
          </ac:spMkLst>
        </pc:spChg>
        <pc:spChg chg="add del mod">
          <ac:chgData name="君牧 翁" userId="a872dfade55283ef" providerId="LiveId" clId="{F0A4DE63-2F66-614B-B0E1-B818A8D8A50F}" dt="2019-08-26T05:53:49.888" v="3468"/>
          <ac:spMkLst>
            <pc:docMk/>
            <pc:sldMk cId="3560048797" sldId="295"/>
            <ac:spMk id="7" creationId="{443A294D-0E32-3B4A-9CDB-27D53DDE5E6C}"/>
          </ac:spMkLst>
        </pc:spChg>
        <pc:picChg chg="add mod">
          <ac:chgData name="君牧 翁" userId="a872dfade55283ef" providerId="LiveId" clId="{F0A4DE63-2F66-614B-B0E1-B818A8D8A50F}" dt="2019-08-26T05:57:24.107" v="3488" actId="1076"/>
          <ac:picMkLst>
            <pc:docMk/>
            <pc:sldMk cId="3560048797" sldId="295"/>
            <ac:picMk id="8" creationId="{98C36F8D-AC38-814D-A219-918ED933B92E}"/>
          </ac:picMkLst>
        </pc:picChg>
      </pc:sldChg>
      <pc:sldChg chg="addSp delSp modSp add">
        <pc:chgData name="君牧 翁" userId="a872dfade55283ef" providerId="LiveId" clId="{F0A4DE63-2F66-614B-B0E1-B818A8D8A50F}" dt="2019-08-26T03:17:18.717" v="2738" actId="20577"/>
        <pc:sldMkLst>
          <pc:docMk/>
          <pc:sldMk cId="3025114266" sldId="296"/>
        </pc:sldMkLst>
        <pc:spChg chg="mod">
          <ac:chgData name="君牧 翁" userId="a872dfade55283ef" providerId="LiveId" clId="{F0A4DE63-2F66-614B-B0E1-B818A8D8A50F}" dt="2019-08-26T03:17:18.717" v="2738" actId="20577"/>
          <ac:spMkLst>
            <pc:docMk/>
            <pc:sldMk cId="3025114266" sldId="296"/>
            <ac:spMk id="4" creationId="{2164E603-D7FD-6844-B575-464F9DDDF79B}"/>
          </ac:spMkLst>
        </pc:spChg>
        <pc:spChg chg="del">
          <ac:chgData name="君牧 翁" userId="a872dfade55283ef" providerId="LiveId" clId="{F0A4DE63-2F66-614B-B0E1-B818A8D8A50F}" dt="2019-08-25T06:16:29.415" v="781"/>
          <ac:spMkLst>
            <pc:docMk/>
            <pc:sldMk cId="3025114266" sldId="296"/>
            <ac:spMk id="5" creationId="{0A041273-7CFB-B64D-BD3F-14D48A58A8C5}"/>
          </ac:spMkLst>
        </pc:spChg>
        <pc:spChg chg="add mod">
          <ac:chgData name="君牧 翁" userId="a872dfade55283ef" providerId="LiveId" clId="{F0A4DE63-2F66-614B-B0E1-B818A8D8A50F}" dt="2019-08-25T07:51:17.342" v="889" actId="14100"/>
          <ac:spMkLst>
            <pc:docMk/>
            <pc:sldMk cId="3025114266" sldId="296"/>
            <ac:spMk id="7" creationId="{7E582ED2-89AD-974A-84C6-CA2ECCC1C610}"/>
          </ac:spMkLst>
        </pc:spChg>
        <pc:picChg chg="add mod">
          <ac:chgData name="君牧 翁" userId="a872dfade55283ef" providerId="LiveId" clId="{F0A4DE63-2F66-614B-B0E1-B818A8D8A50F}" dt="2019-08-25T07:49:07.699" v="845" actId="1076"/>
          <ac:picMkLst>
            <pc:docMk/>
            <pc:sldMk cId="3025114266" sldId="296"/>
            <ac:picMk id="6" creationId="{B98E8AF9-FA30-F441-97F3-5099750FC126}"/>
          </ac:picMkLst>
        </pc:picChg>
      </pc:sldChg>
      <pc:sldChg chg="modSp add">
        <pc:chgData name="君牧 翁" userId="a872dfade55283ef" providerId="LiveId" clId="{F0A4DE63-2F66-614B-B0E1-B818A8D8A50F}" dt="2019-08-26T03:16:50.750" v="2736" actId="20577"/>
        <pc:sldMkLst>
          <pc:docMk/>
          <pc:sldMk cId="1289642945" sldId="297"/>
        </pc:sldMkLst>
        <pc:spChg chg="mod">
          <ac:chgData name="君牧 翁" userId="a872dfade55283ef" providerId="LiveId" clId="{F0A4DE63-2F66-614B-B0E1-B818A8D8A50F}" dt="2019-08-26T03:16:50.750" v="2736" actId="20577"/>
          <ac:spMkLst>
            <pc:docMk/>
            <pc:sldMk cId="1289642945" sldId="297"/>
            <ac:spMk id="4" creationId="{9F35D89A-4BB2-9146-A071-2118DBB43DCB}"/>
          </ac:spMkLst>
        </pc:spChg>
        <pc:spChg chg="mod">
          <ac:chgData name="君牧 翁" userId="a872dfade55283ef" providerId="LiveId" clId="{F0A4DE63-2F66-614B-B0E1-B818A8D8A50F}" dt="2019-08-25T08:28:48.700" v="1058" actId="20577"/>
          <ac:spMkLst>
            <pc:docMk/>
            <pc:sldMk cId="1289642945" sldId="297"/>
            <ac:spMk id="5" creationId="{6836B986-CE00-7342-9E45-5C5C176E1B06}"/>
          </ac:spMkLst>
        </pc:spChg>
      </pc:sldChg>
      <pc:sldChg chg="modSp add">
        <pc:chgData name="君牧 翁" userId="a872dfade55283ef" providerId="LiveId" clId="{F0A4DE63-2F66-614B-B0E1-B818A8D8A50F}" dt="2019-08-25T08:31:40.327" v="1086" actId="20577"/>
        <pc:sldMkLst>
          <pc:docMk/>
          <pc:sldMk cId="1182465610" sldId="298"/>
        </pc:sldMkLst>
        <pc:spChg chg="mod">
          <ac:chgData name="君牧 翁" userId="a872dfade55283ef" providerId="LiveId" clId="{F0A4DE63-2F66-614B-B0E1-B818A8D8A50F}" dt="2019-08-25T08:31:40.327" v="1086" actId="20577"/>
          <ac:spMkLst>
            <pc:docMk/>
            <pc:sldMk cId="1182465610" sldId="298"/>
            <ac:spMk id="2" creationId="{BF66DF8F-D1EB-9F48-AE37-C56C8887DDCC}"/>
          </ac:spMkLst>
        </pc:spChg>
      </pc:sldChg>
      <pc:sldChg chg="addSp delSp modSp add">
        <pc:chgData name="君牧 翁" userId="a872dfade55283ef" providerId="LiveId" clId="{F0A4DE63-2F66-614B-B0E1-B818A8D8A50F}" dt="2019-08-26T03:15:16.255" v="2729"/>
        <pc:sldMkLst>
          <pc:docMk/>
          <pc:sldMk cId="3167485666" sldId="299"/>
        </pc:sldMkLst>
        <pc:spChg chg="del">
          <ac:chgData name="君牧 翁" userId="a872dfade55283ef" providerId="LiveId" clId="{F0A4DE63-2F66-614B-B0E1-B818A8D8A50F}" dt="2019-08-25T08:31:56.195" v="1088"/>
          <ac:spMkLst>
            <pc:docMk/>
            <pc:sldMk cId="3167485666" sldId="299"/>
            <ac:spMk id="2" creationId="{3C3D06EA-D0FA-FB4C-9732-53188852B43C}"/>
          </ac:spMkLst>
        </pc:spChg>
        <pc:spChg chg="del">
          <ac:chgData name="君牧 翁" userId="a872dfade55283ef" providerId="LiveId" clId="{F0A4DE63-2F66-614B-B0E1-B818A8D8A50F}" dt="2019-08-25T08:31:56.195" v="1088"/>
          <ac:spMkLst>
            <pc:docMk/>
            <pc:sldMk cId="3167485666" sldId="299"/>
            <ac:spMk id="3" creationId="{8073461D-3263-414B-B707-7FE331BA8A5C}"/>
          </ac:spMkLst>
        </pc:spChg>
        <pc:spChg chg="add mod">
          <ac:chgData name="君牧 翁" userId="a872dfade55283ef" providerId="LiveId" clId="{F0A4DE63-2F66-614B-B0E1-B818A8D8A50F}" dt="2019-08-26T03:15:16.255" v="2729"/>
          <ac:spMkLst>
            <pc:docMk/>
            <pc:sldMk cId="3167485666" sldId="299"/>
            <ac:spMk id="6" creationId="{1E7A2C90-D8C7-BF45-960E-341BA4172298}"/>
          </ac:spMkLst>
        </pc:spChg>
        <pc:spChg chg="add del mod">
          <ac:chgData name="君牧 翁" userId="a872dfade55283ef" providerId="LiveId" clId="{F0A4DE63-2F66-614B-B0E1-B818A8D8A50F}" dt="2019-08-25T08:37:23.902" v="1189" actId="12084"/>
          <ac:spMkLst>
            <pc:docMk/>
            <pc:sldMk cId="3167485666" sldId="299"/>
            <ac:spMk id="7" creationId="{60CF071A-1D18-DB45-96D7-8B5167C4EC51}"/>
          </ac:spMkLst>
        </pc:spChg>
        <pc:graphicFrameChg chg="add mod">
          <ac:chgData name="君牧 翁" userId="a872dfade55283ef" providerId="LiveId" clId="{F0A4DE63-2F66-614B-B0E1-B818A8D8A50F}" dt="2019-08-25T14:39:01.597" v="1540" actId="12269"/>
          <ac:graphicFrameMkLst>
            <pc:docMk/>
            <pc:sldMk cId="3167485666" sldId="299"/>
            <ac:graphicFrameMk id="8" creationId="{E4BFAB3A-CF15-C74A-B241-98C7E34053E9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3:06:24.785" v="2663" actId="20577"/>
        <pc:sldMkLst>
          <pc:docMk/>
          <pc:sldMk cId="819590395" sldId="300"/>
        </pc:sldMkLst>
        <pc:spChg chg="mod">
          <ac:chgData name="君牧 翁" userId="a872dfade55283ef" providerId="LiveId" clId="{F0A4DE63-2F66-614B-B0E1-B818A8D8A50F}" dt="2019-08-26T03:06:24.785" v="2663" actId="20577"/>
          <ac:spMkLst>
            <pc:docMk/>
            <pc:sldMk cId="819590395" sldId="300"/>
            <ac:spMk id="4" creationId="{3DC4C669-8C29-004A-8B78-F30C1507A5E0}"/>
          </ac:spMkLst>
        </pc:spChg>
        <pc:spChg chg="del mod">
          <ac:chgData name="君牧 翁" userId="a872dfade55283ef" providerId="LiveId" clId="{F0A4DE63-2F66-614B-B0E1-B818A8D8A50F}" dt="2019-08-25T14:36:26.028" v="1528" actId="12084"/>
          <ac:spMkLst>
            <pc:docMk/>
            <pc:sldMk cId="819590395" sldId="300"/>
            <ac:spMk id="5" creationId="{D352C9D5-DAC9-A84C-8671-1A7527E3AFFA}"/>
          </ac:spMkLst>
        </pc:spChg>
        <pc:graphicFrameChg chg="add mod">
          <ac:chgData name="君牧 翁" userId="a872dfade55283ef" providerId="LiveId" clId="{F0A4DE63-2F66-614B-B0E1-B818A8D8A50F}" dt="2019-08-26T02:54:30.369" v="2440" actId="478"/>
          <ac:graphicFrameMkLst>
            <pc:docMk/>
            <pc:sldMk cId="819590395" sldId="300"/>
            <ac:graphicFrameMk id="6" creationId="{648F1E2A-34B2-EB4B-8411-8E5B07E7195E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3:48:22.283" v="2744" actId="113"/>
        <pc:sldMkLst>
          <pc:docMk/>
          <pc:sldMk cId="654799779" sldId="301"/>
        </pc:sldMkLst>
        <pc:spChg chg="mod">
          <ac:chgData name="君牧 翁" userId="a872dfade55283ef" providerId="LiveId" clId="{F0A4DE63-2F66-614B-B0E1-B818A8D8A50F}" dt="2019-08-26T03:01:54.296" v="2591" actId="20577"/>
          <ac:spMkLst>
            <pc:docMk/>
            <pc:sldMk cId="654799779" sldId="301"/>
            <ac:spMk id="4" creationId="{BAB7715E-BD3A-0047-944B-744D366F6E71}"/>
          </ac:spMkLst>
        </pc:spChg>
        <pc:spChg chg="del mod">
          <ac:chgData name="君牧 翁" userId="a872dfade55283ef" providerId="LiveId" clId="{F0A4DE63-2F66-614B-B0E1-B818A8D8A50F}" dt="2019-08-25T09:28:06.906" v="1401" actId="12084"/>
          <ac:spMkLst>
            <pc:docMk/>
            <pc:sldMk cId="654799779" sldId="301"/>
            <ac:spMk id="5" creationId="{3FEAB5D8-4196-714A-8B3B-E6FE5BF2E1E5}"/>
          </ac:spMkLst>
        </pc:spChg>
        <pc:graphicFrameChg chg="add mod">
          <ac:chgData name="君牧 翁" userId="a872dfade55283ef" providerId="LiveId" clId="{F0A4DE63-2F66-614B-B0E1-B818A8D8A50F}" dt="2019-08-26T03:48:22.283" v="2744" actId="113"/>
          <ac:graphicFrameMkLst>
            <pc:docMk/>
            <pc:sldMk cId="654799779" sldId="301"/>
            <ac:graphicFrameMk id="6" creationId="{5CB6FFDD-1742-1141-80AA-C42FA2CF7579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3:15:33.955" v="2732"/>
        <pc:sldMkLst>
          <pc:docMk/>
          <pc:sldMk cId="257558412" sldId="302"/>
        </pc:sldMkLst>
        <pc:spChg chg="mod">
          <ac:chgData name="君牧 翁" userId="a872dfade55283ef" providerId="LiveId" clId="{F0A4DE63-2F66-614B-B0E1-B818A8D8A50F}" dt="2019-08-26T03:15:33.955" v="2732"/>
          <ac:spMkLst>
            <pc:docMk/>
            <pc:sldMk cId="257558412" sldId="302"/>
            <ac:spMk id="4" creationId="{E1A9FBA3-5476-C242-9D1D-6F916FA13352}"/>
          </ac:spMkLst>
        </pc:spChg>
        <pc:spChg chg="del mod">
          <ac:chgData name="君牧 翁" userId="a872dfade55283ef" providerId="LiveId" clId="{F0A4DE63-2F66-614B-B0E1-B818A8D8A50F}" dt="2019-08-25T09:23:03.915" v="1373" actId="12084"/>
          <ac:spMkLst>
            <pc:docMk/>
            <pc:sldMk cId="257558412" sldId="302"/>
            <ac:spMk id="5" creationId="{71E75D55-7D96-0941-84CD-2B0FBCDE40CA}"/>
          </ac:spMkLst>
        </pc:spChg>
        <pc:graphicFrameChg chg="add mod">
          <ac:chgData name="君牧 翁" userId="a872dfade55283ef" providerId="LiveId" clId="{F0A4DE63-2F66-614B-B0E1-B818A8D8A50F}" dt="2019-08-25T14:36:49.436" v="1532" actId="12100"/>
          <ac:graphicFrameMkLst>
            <pc:docMk/>
            <pc:sldMk cId="257558412" sldId="302"/>
            <ac:graphicFrameMk id="6" creationId="{09370F95-3874-A74C-9147-7A3E290AB103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3:15:41.628" v="2734" actId="20577"/>
        <pc:sldMkLst>
          <pc:docMk/>
          <pc:sldMk cId="3917931806" sldId="303"/>
        </pc:sldMkLst>
        <pc:spChg chg="mod">
          <ac:chgData name="君牧 翁" userId="a872dfade55283ef" providerId="LiveId" clId="{F0A4DE63-2F66-614B-B0E1-B818A8D8A50F}" dt="2019-08-26T03:15:41.628" v="2734" actId="20577"/>
          <ac:spMkLst>
            <pc:docMk/>
            <pc:sldMk cId="3917931806" sldId="303"/>
            <ac:spMk id="4" creationId="{735B430F-E933-D446-9DA0-30DEB1F2029B}"/>
          </ac:spMkLst>
        </pc:spChg>
        <pc:spChg chg="del">
          <ac:chgData name="君牧 翁" userId="a872dfade55283ef" providerId="LiveId" clId="{F0A4DE63-2F66-614B-B0E1-B818A8D8A50F}" dt="2019-08-26T02:47:02.395" v="2276"/>
          <ac:spMkLst>
            <pc:docMk/>
            <pc:sldMk cId="3917931806" sldId="303"/>
            <ac:spMk id="5" creationId="{0414123D-759C-6F41-B329-8E228A6AECE1}"/>
          </ac:spMkLst>
        </pc:spChg>
        <pc:spChg chg="add mod">
          <ac:chgData name="君牧 翁" userId="a872dfade55283ef" providerId="LiveId" clId="{F0A4DE63-2F66-614B-B0E1-B818A8D8A50F}" dt="2019-08-26T02:48:37.979" v="2309" actId="20577"/>
          <ac:spMkLst>
            <pc:docMk/>
            <pc:sldMk cId="3917931806" sldId="303"/>
            <ac:spMk id="6" creationId="{92F1F9A0-CF9A-F249-9A21-724880402436}"/>
          </ac:spMkLst>
        </pc:spChg>
        <pc:spChg chg="add mod">
          <ac:chgData name="君牧 翁" userId="a872dfade55283ef" providerId="LiveId" clId="{F0A4DE63-2F66-614B-B0E1-B818A8D8A50F}" dt="2019-08-26T02:50:29.291" v="2362" actId="20577"/>
          <ac:spMkLst>
            <pc:docMk/>
            <pc:sldMk cId="3917931806" sldId="303"/>
            <ac:spMk id="7" creationId="{D0C2D460-8E6C-5A4C-B66F-1FE8BFB6B3E6}"/>
          </ac:spMkLst>
        </pc:spChg>
        <pc:spChg chg="add mod">
          <ac:chgData name="君牧 翁" userId="a872dfade55283ef" providerId="LiveId" clId="{F0A4DE63-2F66-614B-B0E1-B818A8D8A50F}" dt="2019-08-26T02:48:35.726" v="2307" actId="20577"/>
          <ac:spMkLst>
            <pc:docMk/>
            <pc:sldMk cId="3917931806" sldId="303"/>
            <ac:spMk id="8" creationId="{6ABDF54E-E3DB-4641-BD49-6D5ADD8557CC}"/>
          </ac:spMkLst>
        </pc:spChg>
        <pc:spChg chg="add mod">
          <ac:chgData name="君牧 翁" userId="a872dfade55283ef" providerId="LiveId" clId="{F0A4DE63-2F66-614B-B0E1-B818A8D8A50F}" dt="2019-08-26T02:51:20.506" v="2416" actId="20577"/>
          <ac:spMkLst>
            <pc:docMk/>
            <pc:sldMk cId="3917931806" sldId="303"/>
            <ac:spMk id="9" creationId="{1BEDC2EC-3397-8645-9A2B-89589E101C2F}"/>
          </ac:spMkLst>
        </pc:spChg>
      </pc:sldChg>
      <pc:sldChg chg="addSp delSp modSp add">
        <pc:chgData name="君牧 翁" userId="a872dfade55283ef" providerId="LiveId" clId="{F0A4DE63-2F66-614B-B0E1-B818A8D8A50F}" dt="2019-08-26T02:53:12.324" v="2439" actId="20577"/>
        <pc:sldMkLst>
          <pc:docMk/>
          <pc:sldMk cId="1690537976" sldId="304"/>
        </pc:sldMkLst>
        <pc:spChg chg="mod">
          <ac:chgData name="君牧 翁" userId="a872dfade55283ef" providerId="LiveId" clId="{F0A4DE63-2F66-614B-B0E1-B818A8D8A50F}" dt="2019-08-25T14:40:40.612" v="1563" actId="20577"/>
          <ac:spMkLst>
            <pc:docMk/>
            <pc:sldMk cId="1690537976" sldId="304"/>
            <ac:spMk id="4" creationId="{7C2A52E8-010A-AF41-B998-0653C8775E17}"/>
          </ac:spMkLst>
        </pc:spChg>
        <pc:spChg chg="del">
          <ac:chgData name="君牧 翁" userId="a872dfade55283ef" providerId="LiveId" clId="{F0A4DE63-2F66-614B-B0E1-B818A8D8A50F}" dt="2019-08-25T14:41:09.758" v="1564" actId="1032"/>
          <ac:spMkLst>
            <pc:docMk/>
            <pc:sldMk cId="1690537976" sldId="304"/>
            <ac:spMk id="5" creationId="{8E9C342E-F3BF-434A-8D0D-537071999782}"/>
          </ac:spMkLst>
        </pc:spChg>
        <pc:graphicFrameChg chg="add mod">
          <ac:chgData name="君牧 翁" userId="a872dfade55283ef" providerId="LiveId" clId="{F0A4DE63-2F66-614B-B0E1-B818A8D8A50F}" dt="2019-08-26T02:53:12.324" v="2439" actId="20577"/>
          <ac:graphicFrameMkLst>
            <pc:docMk/>
            <pc:sldMk cId="1690537976" sldId="304"/>
            <ac:graphicFrameMk id="6" creationId="{38222BCD-B722-B24A-A2B7-B53A3E8ABE14}"/>
          </ac:graphicFrameMkLst>
        </pc:graphicFrameChg>
        <pc:picChg chg="add del">
          <ac:chgData name="君牧 翁" userId="a872dfade55283ef" providerId="LiveId" clId="{F0A4DE63-2F66-614B-B0E1-B818A8D8A50F}" dt="2019-08-25T14:50:14.337" v="1805"/>
          <ac:picMkLst>
            <pc:docMk/>
            <pc:sldMk cId="1690537976" sldId="304"/>
            <ac:picMk id="7" creationId="{8C603A37-E24E-ED4F-955D-86530A293EE4}"/>
          </ac:picMkLst>
        </pc:picChg>
        <pc:picChg chg="add del">
          <ac:chgData name="君牧 翁" userId="a872dfade55283ef" providerId="LiveId" clId="{F0A4DE63-2F66-614B-B0E1-B818A8D8A50F}" dt="2019-08-25T14:50:26.401" v="1807"/>
          <ac:picMkLst>
            <pc:docMk/>
            <pc:sldMk cId="1690537976" sldId="304"/>
            <ac:picMk id="8" creationId="{85741069-B87E-BC49-890A-BE10D107D4A7}"/>
          </ac:picMkLst>
        </pc:picChg>
        <pc:picChg chg="add del">
          <ac:chgData name="君牧 翁" userId="a872dfade55283ef" providerId="LiveId" clId="{F0A4DE63-2F66-614B-B0E1-B818A8D8A50F}" dt="2019-08-25T15:01:05.970" v="2020"/>
          <ac:picMkLst>
            <pc:docMk/>
            <pc:sldMk cId="1690537976" sldId="304"/>
            <ac:picMk id="9" creationId="{5752077E-76D5-BD49-92A3-06EC05435A31}"/>
          </ac:picMkLst>
        </pc:picChg>
      </pc:sldChg>
      <pc:sldChg chg="modSp add">
        <pc:chgData name="君牧 翁" userId="a872dfade55283ef" providerId="LiveId" clId="{F0A4DE63-2F66-614B-B0E1-B818A8D8A50F}" dt="2019-08-26T02:45:28.433" v="2275" actId="20577"/>
        <pc:sldMkLst>
          <pc:docMk/>
          <pc:sldMk cId="1238651976" sldId="305"/>
        </pc:sldMkLst>
        <pc:spChg chg="mod">
          <ac:chgData name="君牧 翁" userId="a872dfade55283ef" providerId="LiveId" clId="{F0A4DE63-2F66-614B-B0E1-B818A8D8A50F}" dt="2019-08-26T02:39:49.288" v="2093" actId="20577"/>
          <ac:spMkLst>
            <pc:docMk/>
            <pc:sldMk cId="1238651976" sldId="305"/>
            <ac:spMk id="4" creationId="{B1D07F21-6660-E54F-B601-E75C2710D358}"/>
          </ac:spMkLst>
        </pc:spChg>
        <pc:spChg chg="mod">
          <ac:chgData name="君牧 翁" userId="a872dfade55283ef" providerId="LiveId" clId="{F0A4DE63-2F66-614B-B0E1-B818A8D8A50F}" dt="2019-08-26T02:45:28.433" v="2275" actId="20577"/>
          <ac:spMkLst>
            <pc:docMk/>
            <pc:sldMk cId="1238651976" sldId="305"/>
            <ac:spMk id="5" creationId="{67355178-3F6B-674F-9964-309C7C29F7F7}"/>
          </ac:spMkLst>
        </pc:spChg>
      </pc:sldChg>
      <pc:sldChg chg="addSp modSp add">
        <pc:chgData name="君牧 翁" userId="a872dfade55283ef" providerId="LiveId" clId="{F0A4DE63-2F66-614B-B0E1-B818A8D8A50F}" dt="2019-08-26T06:00:09.293" v="3513" actId="122"/>
        <pc:sldMkLst>
          <pc:docMk/>
          <pc:sldMk cId="554777139" sldId="306"/>
        </pc:sldMkLst>
        <pc:spChg chg="mod">
          <ac:chgData name="君牧 翁" userId="a872dfade55283ef" providerId="LiveId" clId="{F0A4DE63-2F66-614B-B0E1-B818A8D8A50F}" dt="2019-08-26T06:00:09.293" v="3513" actId="122"/>
          <ac:spMkLst>
            <pc:docMk/>
            <pc:sldMk cId="554777139" sldId="306"/>
            <ac:spMk id="4" creationId="{941F6A15-F188-8044-8CC6-01E58FFA65A1}"/>
          </ac:spMkLst>
        </pc:spChg>
        <pc:spChg chg="mod">
          <ac:chgData name="君牧 翁" userId="a872dfade55283ef" providerId="LiveId" clId="{F0A4DE63-2F66-614B-B0E1-B818A8D8A50F}" dt="2019-08-26T05:59:52.858" v="3502"/>
          <ac:spMkLst>
            <pc:docMk/>
            <pc:sldMk cId="554777139" sldId="306"/>
            <ac:spMk id="5" creationId="{CCB3E9D5-6C00-E244-B842-1A6AE078DF52}"/>
          </ac:spMkLst>
        </pc:spChg>
        <pc:spChg chg="add mod">
          <ac:chgData name="君牧 翁" userId="a872dfade55283ef" providerId="LiveId" clId="{F0A4DE63-2F66-614B-B0E1-B818A8D8A50F}" dt="2019-08-26T05:59:08.052" v="3494"/>
          <ac:spMkLst>
            <pc:docMk/>
            <pc:sldMk cId="554777139" sldId="306"/>
            <ac:spMk id="6" creationId="{023AA646-2EC4-6848-BC56-64A6664764E7}"/>
          </ac:spMkLst>
        </pc:spChg>
      </pc:sldChg>
      <pc:sldChg chg="addSp delSp modSp add">
        <pc:chgData name="君牧 翁" userId="a872dfade55283ef" providerId="LiveId" clId="{F0A4DE63-2F66-614B-B0E1-B818A8D8A50F}" dt="2019-08-26T03:15:29.609" v="2731"/>
        <pc:sldMkLst>
          <pc:docMk/>
          <pc:sldMk cId="60632075" sldId="307"/>
        </pc:sldMkLst>
        <pc:spChg chg="mod">
          <ac:chgData name="君牧 翁" userId="a872dfade55283ef" providerId="LiveId" clId="{F0A4DE63-2F66-614B-B0E1-B818A8D8A50F}" dt="2019-08-26T03:15:29.609" v="2731"/>
          <ac:spMkLst>
            <pc:docMk/>
            <pc:sldMk cId="60632075" sldId="307"/>
            <ac:spMk id="4" creationId="{C9FE2BD4-5C32-1242-A21D-CEF5EA96B370}"/>
          </ac:spMkLst>
        </pc:spChg>
        <pc:spChg chg="del mod">
          <ac:chgData name="君牧 翁" userId="a872dfade55283ef" providerId="LiveId" clId="{F0A4DE63-2F66-614B-B0E1-B818A8D8A50F}" dt="2019-08-26T03:04:06.360" v="2637" actId="12084"/>
          <ac:spMkLst>
            <pc:docMk/>
            <pc:sldMk cId="60632075" sldId="307"/>
            <ac:spMk id="5" creationId="{AAC0AA05-52BD-7A4F-A5DF-9F0E4BB62E92}"/>
          </ac:spMkLst>
        </pc:spChg>
        <pc:graphicFrameChg chg="add mod">
          <ac:chgData name="君牧 翁" userId="a872dfade55283ef" providerId="LiveId" clId="{F0A4DE63-2F66-614B-B0E1-B818A8D8A50F}" dt="2019-08-26T03:05:15.225" v="2647" actId="12269"/>
          <ac:graphicFrameMkLst>
            <pc:docMk/>
            <pc:sldMk cId="60632075" sldId="307"/>
            <ac:graphicFrameMk id="6" creationId="{881FBFB7-7ADE-3547-AEAD-49B24AF6C98C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3:47:22.804" v="2741" actId="20577"/>
        <pc:sldMkLst>
          <pc:docMk/>
          <pc:sldMk cId="1431085450" sldId="308"/>
        </pc:sldMkLst>
        <pc:spChg chg="del">
          <ac:chgData name="君牧 翁" userId="a872dfade55283ef" providerId="LiveId" clId="{F0A4DE63-2F66-614B-B0E1-B818A8D8A50F}" dt="2019-08-26T03:07:07.467" v="2665"/>
          <ac:spMkLst>
            <pc:docMk/>
            <pc:sldMk cId="1431085450" sldId="308"/>
            <ac:spMk id="2" creationId="{58B0410B-6B5F-B545-B66C-8888037059AB}"/>
          </ac:spMkLst>
        </pc:spChg>
        <pc:spChg chg="del">
          <ac:chgData name="君牧 翁" userId="a872dfade55283ef" providerId="LiveId" clId="{F0A4DE63-2F66-614B-B0E1-B818A8D8A50F}" dt="2019-08-26T03:07:07.467" v="2665"/>
          <ac:spMkLst>
            <pc:docMk/>
            <pc:sldMk cId="1431085450" sldId="308"/>
            <ac:spMk id="3" creationId="{6AEB6A40-B4E9-CE46-8F79-A2371A7D6007}"/>
          </ac:spMkLst>
        </pc:spChg>
        <pc:spChg chg="del">
          <ac:chgData name="君牧 翁" userId="a872dfade55283ef" providerId="LiveId" clId="{F0A4DE63-2F66-614B-B0E1-B818A8D8A50F}" dt="2019-08-26T03:07:07.467" v="2665"/>
          <ac:spMkLst>
            <pc:docMk/>
            <pc:sldMk cId="1431085450" sldId="308"/>
            <ac:spMk id="4" creationId="{A56F77D1-134C-C44E-B625-A597E79A33FF}"/>
          </ac:spMkLst>
        </pc:spChg>
        <pc:spChg chg="del">
          <ac:chgData name="君牧 翁" userId="a872dfade55283ef" providerId="LiveId" clId="{F0A4DE63-2F66-614B-B0E1-B818A8D8A50F}" dt="2019-08-26T03:07:07.467" v="2665"/>
          <ac:spMkLst>
            <pc:docMk/>
            <pc:sldMk cId="1431085450" sldId="308"/>
            <ac:spMk id="5" creationId="{9B94EA06-B6B4-0B46-9DF1-426CF599732D}"/>
          </ac:spMkLst>
        </pc:spChg>
        <pc:spChg chg="del">
          <ac:chgData name="君牧 翁" userId="a872dfade55283ef" providerId="LiveId" clId="{F0A4DE63-2F66-614B-B0E1-B818A8D8A50F}" dt="2019-08-26T03:07:07.467" v="2665"/>
          <ac:spMkLst>
            <pc:docMk/>
            <pc:sldMk cId="1431085450" sldId="308"/>
            <ac:spMk id="6" creationId="{BD97D4FE-42E3-604D-B760-E7E7D1B1F742}"/>
          </ac:spMkLst>
        </pc:spChg>
        <pc:spChg chg="add del mod">
          <ac:chgData name="君牧 翁" userId="a872dfade55283ef" providerId="LiveId" clId="{F0A4DE63-2F66-614B-B0E1-B818A8D8A50F}" dt="2019-08-26T03:11:34.052" v="2670"/>
          <ac:spMkLst>
            <pc:docMk/>
            <pc:sldMk cId="1431085450" sldId="308"/>
            <ac:spMk id="9" creationId="{393CCA88-E5FF-0B46-B2DC-C5FCED4F09B3}"/>
          </ac:spMkLst>
        </pc:spChg>
        <pc:spChg chg="add del mod">
          <ac:chgData name="君牧 翁" userId="a872dfade55283ef" providerId="LiveId" clId="{F0A4DE63-2F66-614B-B0E1-B818A8D8A50F}" dt="2019-08-26T03:11:34.052" v="2670"/>
          <ac:spMkLst>
            <pc:docMk/>
            <pc:sldMk cId="1431085450" sldId="308"/>
            <ac:spMk id="10" creationId="{B8DBA347-6130-D741-A218-D183BB1F7B9F}"/>
          </ac:spMkLst>
        </pc:spChg>
        <pc:spChg chg="add del mod">
          <ac:chgData name="君牧 翁" userId="a872dfade55283ef" providerId="LiveId" clId="{F0A4DE63-2F66-614B-B0E1-B818A8D8A50F}" dt="2019-08-26T03:12:35.172" v="2698"/>
          <ac:spMkLst>
            <pc:docMk/>
            <pc:sldMk cId="1431085450" sldId="308"/>
            <ac:spMk id="11" creationId="{495DFD5E-80BD-C84D-9B5F-5580204CD345}"/>
          </ac:spMkLst>
        </pc:spChg>
        <pc:spChg chg="add mod">
          <ac:chgData name="君牧 翁" userId="a872dfade55283ef" providerId="LiveId" clId="{F0A4DE63-2F66-614B-B0E1-B818A8D8A50F}" dt="2019-08-26T03:13:52.641" v="2721" actId="208"/>
          <ac:spMkLst>
            <pc:docMk/>
            <pc:sldMk cId="1431085450" sldId="308"/>
            <ac:spMk id="12" creationId="{7D99461D-9122-BE4E-82D1-156E0AE34941}"/>
          </ac:spMkLst>
        </pc:spChg>
        <pc:spChg chg="add del mod">
          <ac:chgData name="君牧 翁" userId="a872dfade55283ef" providerId="LiveId" clId="{F0A4DE63-2F66-614B-B0E1-B818A8D8A50F}" dt="2019-08-26T03:14:13.904" v="2727" actId="20577"/>
          <ac:spMkLst>
            <pc:docMk/>
            <pc:sldMk cId="1431085450" sldId="308"/>
            <ac:spMk id="13" creationId="{0877EAEC-DC5F-CC47-A4F7-F6EE179E407C}"/>
          </ac:spMkLst>
        </pc:spChg>
        <pc:spChg chg="add mod">
          <ac:chgData name="君牧 翁" userId="a872dfade55283ef" providerId="LiveId" clId="{F0A4DE63-2F66-614B-B0E1-B818A8D8A50F}" dt="2019-08-26T03:47:18.873" v="2739"/>
          <ac:spMkLst>
            <pc:docMk/>
            <pc:sldMk cId="1431085450" sldId="308"/>
            <ac:spMk id="14" creationId="{257F5F83-1922-1843-B0A8-27CD18997C1E}"/>
          </ac:spMkLst>
        </pc:spChg>
        <pc:spChg chg="add mod">
          <ac:chgData name="君牧 翁" userId="a872dfade55283ef" providerId="LiveId" clId="{F0A4DE63-2F66-614B-B0E1-B818A8D8A50F}" dt="2019-08-26T03:47:22.804" v="2741" actId="20577"/>
          <ac:spMkLst>
            <pc:docMk/>
            <pc:sldMk cId="1431085450" sldId="308"/>
            <ac:spMk id="15" creationId="{D2E59E56-0308-AF49-AD22-29A1B5D2F9F1}"/>
          </ac:spMkLst>
        </pc:spChg>
        <pc:spChg chg="add mod">
          <ac:chgData name="君牧 翁" userId="a872dfade55283ef" providerId="LiveId" clId="{F0A4DE63-2F66-614B-B0E1-B818A8D8A50F}" dt="2019-08-26T03:13:30.326" v="2717" actId="13822"/>
          <ac:spMkLst>
            <pc:docMk/>
            <pc:sldMk cId="1431085450" sldId="308"/>
            <ac:spMk id="16" creationId="{B69CFA18-94DA-7C4D-9DFB-281203DE9D6E}"/>
          </ac:spMkLst>
        </pc:spChg>
        <pc:spChg chg="add del mod">
          <ac:chgData name="君牧 翁" userId="a872dfade55283ef" providerId="LiveId" clId="{F0A4DE63-2F66-614B-B0E1-B818A8D8A50F}" dt="2019-08-26T03:14:03.151" v="2723" actId="478"/>
          <ac:spMkLst>
            <pc:docMk/>
            <pc:sldMk cId="1431085450" sldId="308"/>
            <ac:spMk id="18" creationId="{14DF4E88-CBB5-6B45-BD20-B2930804BC83}"/>
          </ac:spMkLst>
        </pc:spChg>
      </pc:sldChg>
      <pc:sldChg chg="addSp delSp modSp add">
        <pc:chgData name="君牧 翁" userId="a872dfade55283ef" providerId="LiveId" clId="{F0A4DE63-2F66-614B-B0E1-B818A8D8A50F}" dt="2019-08-26T06:46:13.595" v="3521" actId="207"/>
        <pc:sldMkLst>
          <pc:docMk/>
          <pc:sldMk cId="2671291827" sldId="309"/>
        </pc:sldMkLst>
        <pc:spChg chg="del">
          <ac:chgData name="君牧 翁" userId="a872dfade55283ef" providerId="LiveId" clId="{F0A4DE63-2F66-614B-B0E1-B818A8D8A50F}" dt="2019-08-26T03:48:47.583" v="2746"/>
          <ac:spMkLst>
            <pc:docMk/>
            <pc:sldMk cId="2671291827" sldId="309"/>
            <ac:spMk id="2" creationId="{F72C0783-5C90-0846-9869-B7E3D2C9379F}"/>
          </ac:spMkLst>
        </pc:spChg>
        <pc:spChg chg="del">
          <ac:chgData name="君牧 翁" userId="a872dfade55283ef" providerId="LiveId" clId="{F0A4DE63-2F66-614B-B0E1-B818A8D8A50F}" dt="2019-08-26T03:48:47.583" v="2746"/>
          <ac:spMkLst>
            <pc:docMk/>
            <pc:sldMk cId="2671291827" sldId="309"/>
            <ac:spMk id="3" creationId="{B9555450-31AD-2B47-8A9A-BA89EB3D43B7}"/>
          </ac:spMkLst>
        </pc:spChg>
        <pc:spChg chg="del">
          <ac:chgData name="君牧 翁" userId="a872dfade55283ef" providerId="LiveId" clId="{F0A4DE63-2F66-614B-B0E1-B818A8D8A50F}" dt="2019-08-26T03:48:47.583" v="2746"/>
          <ac:spMkLst>
            <pc:docMk/>
            <pc:sldMk cId="2671291827" sldId="309"/>
            <ac:spMk id="4" creationId="{DD0AE2EF-283C-D940-B529-2D971F8C6A9C}"/>
          </ac:spMkLst>
        </pc:spChg>
        <pc:spChg chg="del">
          <ac:chgData name="君牧 翁" userId="a872dfade55283ef" providerId="LiveId" clId="{F0A4DE63-2F66-614B-B0E1-B818A8D8A50F}" dt="2019-08-26T03:48:47.583" v="2746"/>
          <ac:spMkLst>
            <pc:docMk/>
            <pc:sldMk cId="2671291827" sldId="309"/>
            <ac:spMk id="5" creationId="{B00B8C54-188B-6B4B-9458-E9CF7D74FD1B}"/>
          </ac:spMkLst>
        </pc:spChg>
        <pc:spChg chg="del">
          <ac:chgData name="君牧 翁" userId="a872dfade55283ef" providerId="LiveId" clId="{F0A4DE63-2F66-614B-B0E1-B818A8D8A50F}" dt="2019-08-26T03:48:47.583" v="2746"/>
          <ac:spMkLst>
            <pc:docMk/>
            <pc:sldMk cId="2671291827" sldId="309"/>
            <ac:spMk id="6" creationId="{E833E5C7-50FF-F849-9CE4-5A54E939141C}"/>
          </ac:spMkLst>
        </pc:spChg>
        <pc:spChg chg="add mod">
          <ac:chgData name="君牧 翁" userId="a872dfade55283ef" providerId="LiveId" clId="{F0A4DE63-2F66-614B-B0E1-B818A8D8A50F}" dt="2019-08-26T04:25:55.282" v="3262"/>
          <ac:spMkLst>
            <pc:docMk/>
            <pc:sldMk cId="2671291827" sldId="309"/>
            <ac:spMk id="9" creationId="{05B8A925-285B-1F47-9C36-0B7FC511FD83}"/>
          </ac:spMkLst>
        </pc:spChg>
        <pc:spChg chg="add del mod">
          <ac:chgData name="君牧 翁" userId="a872dfade55283ef" providerId="LiveId" clId="{F0A4DE63-2F66-614B-B0E1-B818A8D8A50F}" dt="2019-08-26T03:58:28.355" v="2785" actId="3680"/>
          <ac:spMkLst>
            <pc:docMk/>
            <pc:sldMk cId="2671291827" sldId="309"/>
            <ac:spMk id="10" creationId="{48F72E18-AFC2-5D4C-A0AB-8369D5546678}"/>
          </ac:spMkLst>
        </pc:spChg>
        <pc:spChg chg="add mod">
          <ac:chgData name="君牧 翁" userId="a872dfade55283ef" providerId="LiveId" clId="{F0A4DE63-2F66-614B-B0E1-B818A8D8A50F}" dt="2019-08-26T04:23:08.907" v="3248"/>
          <ac:spMkLst>
            <pc:docMk/>
            <pc:sldMk cId="2671291827" sldId="309"/>
            <ac:spMk id="12" creationId="{CA190E43-E47C-114D-9B41-6120D9C9799F}"/>
          </ac:spMkLst>
        </pc:spChg>
        <pc:graphicFrameChg chg="add mod modGraphic">
          <ac:chgData name="君牧 翁" userId="a872dfade55283ef" providerId="LiveId" clId="{F0A4DE63-2F66-614B-B0E1-B818A8D8A50F}" dt="2019-08-26T06:46:13.595" v="3521" actId="207"/>
          <ac:graphicFrameMkLst>
            <pc:docMk/>
            <pc:sldMk cId="2671291827" sldId="309"/>
            <ac:graphicFrameMk id="11" creationId="{1A0AD6D5-AED6-C64B-A222-8DD1E17F95BE}"/>
          </ac:graphicFrameMkLst>
        </pc:graphicFrameChg>
      </pc:sldChg>
      <pc:sldChg chg="addSp delSp modSp add">
        <pc:chgData name="君牧 翁" userId="a872dfade55283ef" providerId="LiveId" clId="{F0A4DE63-2F66-614B-B0E1-B818A8D8A50F}" dt="2019-08-26T04:40:44.232" v="3428" actId="20577"/>
        <pc:sldMkLst>
          <pc:docMk/>
          <pc:sldMk cId="1056688089" sldId="310"/>
        </pc:sldMkLst>
        <pc:spChg chg="mod">
          <ac:chgData name="君牧 翁" userId="a872dfade55283ef" providerId="LiveId" clId="{F0A4DE63-2F66-614B-B0E1-B818A8D8A50F}" dt="2019-08-26T04:30:44.916" v="3306" actId="20577"/>
          <ac:spMkLst>
            <pc:docMk/>
            <pc:sldMk cId="1056688089" sldId="310"/>
            <ac:spMk id="4" creationId="{B4B0F2B8-36B7-2449-968B-4A3F0E4416CE}"/>
          </ac:spMkLst>
        </pc:spChg>
        <pc:spChg chg="del mod">
          <ac:chgData name="君牧 翁" userId="a872dfade55283ef" providerId="LiveId" clId="{F0A4DE63-2F66-614B-B0E1-B818A8D8A50F}" dt="2019-08-26T04:34:36.465" v="3327" actId="12084"/>
          <ac:spMkLst>
            <pc:docMk/>
            <pc:sldMk cId="1056688089" sldId="310"/>
            <ac:spMk id="5" creationId="{375C8237-FBA7-224F-A424-B9056AC28EFB}"/>
          </ac:spMkLst>
        </pc:spChg>
        <pc:graphicFrameChg chg="add mod">
          <ac:chgData name="君牧 翁" userId="a872dfade55283ef" providerId="LiveId" clId="{F0A4DE63-2F66-614B-B0E1-B818A8D8A50F}" dt="2019-08-26T04:40:44.232" v="3428" actId="20577"/>
          <ac:graphicFrameMkLst>
            <pc:docMk/>
            <pc:sldMk cId="1056688089" sldId="310"/>
            <ac:graphicFrameMk id="6" creationId="{0F2100EE-4BC0-7242-A9C7-E2AEE00DD06F}"/>
          </ac:graphicFrameMkLst>
        </pc:graphicFrameChg>
      </pc:sldChg>
      <pc:sldChg chg="addSp delSp modSp add modAnim">
        <pc:chgData name="君牧 翁" userId="a872dfade55283ef" providerId="LiveId" clId="{F0A4DE63-2F66-614B-B0E1-B818A8D8A50F}" dt="2019-08-27T14:20:11.203" v="3630"/>
        <pc:sldMkLst>
          <pc:docMk/>
          <pc:sldMk cId="1491423866" sldId="311"/>
        </pc:sldMkLst>
        <pc:spChg chg="mod">
          <ac:chgData name="君牧 翁" userId="a872dfade55283ef" providerId="LiveId" clId="{F0A4DE63-2F66-614B-B0E1-B818A8D8A50F}" dt="2019-08-27T14:16:37.836" v="3533" actId="20577"/>
          <ac:spMkLst>
            <pc:docMk/>
            <pc:sldMk cId="1491423866" sldId="311"/>
            <ac:spMk id="4" creationId="{3A9EE2EE-C5AE-D54F-BA3F-3CD927514B3D}"/>
          </ac:spMkLst>
        </pc:spChg>
        <pc:spChg chg="add del mod">
          <ac:chgData name="君牧 翁" userId="a872dfade55283ef" providerId="LiveId" clId="{F0A4DE63-2F66-614B-B0E1-B818A8D8A50F}" dt="2019-08-27T14:18:13.899" v="3556" actId="12084"/>
          <ac:spMkLst>
            <pc:docMk/>
            <pc:sldMk cId="1491423866" sldId="311"/>
            <ac:spMk id="5" creationId="{3CCC4865-C0EB-1643-A202-34521E7831BC}"/>
          </ac:spMkLst>
        </pc:spChg>
        <pc:spChg chg="add mod">
          <ac:chgData name="君牧 翁" userId="a872dfade55283ef" providerId="LiveId" clId="{F0A4DE63-2F66-614B-B0E1-B818A8D8A50F}" dt="2019-08-27T14:19:50.419" v="3627" actId="20577"/>
          <ac:spMkLst>
            <pc:docMk/>
            <pc:sldMk cId="1491423866" sldId="311"/>
            <ac:spMk id="7" creationId="{A3973514-A2FA-1846-B07D-8C98BEC60230}"/>
          </ac:spMkLst>
        </pc:spChg>
        <pc:graphicFrameChg chg="add del mod">
          <ac:chgData name="君牧 翁" userId="a872dfade55283ef" providerId="LiveId" clId="{F0A4DE63-2F66-614B-B0E1-B818A8D8A50F}" dt="2019-08-27T14:18:13.899" v="3556" actId="12084"/>
          <ac:graphicFrameMkLst>
            <pc:docMk/>
            <pc:sldMk cId="1491423866" sldId="311"/>
            <ac:graphicFrameMk id="6" creationId="{32B80845-9C49-294B-9C78-908524BB5DA7}"/>
          </ac:graphicFrameMkLst>
        </pc:graphicFrameChg>
      </pc:sldChg>
      <pc:sldChg chg="addSp delSp modSp add">
        <pc:chgData name="君牧 翁" userId="a872dfade55283ef" providerId="LiveId" clId="{F0A4DE63-2F66-614B-B0E1-B818A8D8A50F}" dt="2019-08-27T14:42:40.293" v="3768" actId="20577"/>
        <pc:sldMkLst>
          <pc:docMk/>
          <pc:sldMk cId="3200082713" sldId="312"/>
        </pc:sldMkLst>
        <pc:spChg chg="mod">
          <ac:chgData name="君牧 翁" userId="a872dfade55283ef" providerId="LiveId" clId="{F0A4DE63-2F66-614B-B0E1-B818A8D8A50F}" dt="2019-08-27T14:42:33.010" v="3757" actId="20577"/>
          <ac:spMkLst>
            <pc:docMk/>
            <pc:sldMk cId="3200082713" sldId="312"/>
            <ac:spMk id="2" creationId="{C37C051D-CA76-BB40-9EAB-8B08AB29F6C0}"/>
          </ac:spMkLst>
        </pc:spChg>
        <pc:spChg chg="del">
          <ac:chgData name="君牧 翁" userId="a872dfade55283ef" providerId="LiveId" clId="{F0A4DE63-2F66-614B-B0E1-B818A8D8A50F}" dt="2019-08-27T14:21:55.009" v="3649"/>
          <ac:spMkLst>
            <pc:docMk/>
            <pc:sldMk cId="3200082713" sldId="312"/>
            <ac:spMk id="3" creationId="{6D3A0BBD-8CA2-7D4F-B679-6F962EE2C6DC}"/>
          </ac:spMkLst>
        </pc:spChg>
        <pc:spChg chg="del">
          <ac:chgData name="君牧 翁" userId="a872dfade55283ef" providerId="LiveId" clId="{F0A4DE63-2F66-614B-B0E1-B818A8D8A50F}" dt="2019-08-27T14:21:55.009" v="3649"/>
          <ac:spMkLst>
            <pc:docMk/>
            <pc:sldMk cId="3200082713" sldId="312"/>
            <ac:spMk id="4" creationId="{FEC74B66-D88B-8449-9BBC-DE3C0B7FF0BC}"/>
          </ac:spMkLst>
        </pc:spChg>
        <pc:spChg chg="add del mod">
          <ac:chgData name="君牧 翁" userId="a872dfade55283ef" providerId="LiveId" clId="{F0A4DE63-2F66-614B-B0E1-B818A8D8A50F}" dt="2019-08-27T14:21:57.970" v="3650"/>
          <ac:spMkLst>
            <pc:docMk/>
            <pc:sldMk cId="3200082713" sldId="312"/>
            <ac:spMk id="7" creationId="{80C17835-949F-7A4A-83CA-7E9286DC2D95}"/>
          </ac:spMkLst>
        </pc:spChg>
        <pc:spChg chg="add mod">
          <ac:chgData name="君牧 翁" userId="a872dfade55283ef" providerId="LiveId" clId="{F0A4DE63-2F66-614B-B0E1-B818A8D8A50F}" dt="2019-08-27T14:42:40.293" v="3768" actId="20577"/>
          <ac:spMkLst>
            <pc:docMk/>
            <pc:sldMk cId="3200082713" sldId="312"/>
            <ac:spMk id="8" creationId="{7037F267-5CA8-564F-AB17-5118B71373F3}"/>
          </ac:spMkLst>
        </pc:spChg>
      </pc:sldChg>
    </pc:docChg>
  </pc:docChgLst>
  <pc:docChgLst>
    <pc:chgData name="君牧 翁" userId="a872dfade55283ef" providerId="LiveId" clId="{365EB511-250F-974B-87D2-F4E7FEDE5C9A}"/>
    <pc:docChg chg="undo custSel modSld">
      <pc:chgData name="君牧 翁" userId="a872dfade55283ef" providerId="LiveId" clId="{365EB511-250F-974B-87D2-F4E7FEDE5C9A}" dt="2019-08-22T15:49:54.791" v="21" actId="20577"/>
      <pc:docMkLst>
        <pc:docMk/>
      </pc:docMkLst>
      <pc:sldChg chg="addSp delSp modSp">
        <pc:chgData name="君牧 翁" userId="a872dfade55283ef" providerId="LiveId" clId="{365EB511-250F-974B-87D2-F4E7FEDE5C9A}" dt="2019-08-19T00:40:15.244" v="18" actId="20577"/>
        <pc:sldMkLst>
          <pc:docMk/>
          <pc:sldMk cId="2974668714" sldId="257"/>
        </pc:sldMkLst>
        <pc:spChg chg="mod">
          <ac:chgData name="君牧 翁" userId="a872dfade55283ef" providerId="LiveId" clId="{365EB511-250F-974B-87D2-F4E7FEDE5C9A}" dt="2019-08-19T00:40:15.244" v="18" actId="20577"/>
          <ac:spMkLst>
            <pc:docMk/>
            <pc:sldMk cId="2974668714" sldId="257"/>
            <ac:spMk id="3" creationId="{00000000-0000-0000-0000-000000000000}"/>
          </ac:spMkLst>
        </pc:spChg>
        <pc:spChg chg="add del mod">
          <ac:chgData name="君牧 翁" userId="a872dfade55283ef" providerId="LiveId" clId="{365EB511-250F-974B-87D2-F4E7FEDE5C9A}" dt="2019-08-19T00:39:55.048" v="15" actId="22"/>
          <ac:spMkLst>
            <pc:docMk/>
            <pc:sldMk cId="2974668714" sldId="257"/>
            <ac:spMk id="5" creationId="{D4F54AF0-A98D-1240-989D-DA78B6FAC31C}"/>
          </ac:spMkLst>
        </pc:spChg>
      </pc:sldChg>
      <pc:sldChg chg="addSp delSp modSp">
        <pc:chgData name="君牧 翁" userId="a872dfade55283ef" providerId="LiveId" clId="{365EB511-250F-974B-87D2-F4E7FEDE5C9A}" dt="2019-08-22T15:47:27.589" v="19" actId="931"/>
        <pc:sldMkLst>
          <pc:docMk/>
          <pc:sldMk cId="1360925955" sldId="258"/>
        </pc:sldMkLst>
        <pc:spChg chg="del">
          <ac:chgData name="君牧 翁" userId="a872dfade55283ef" providerId="LiveId" clId="{365EB511-250F-974B-87D2-F4E7FEDE5C9A}" dt="2019-08-22T15:47:27.589" v="19" actId="931"/>
          <ac:spMkLst>
            <pc:docMk/>
            <pc:sldMk cId="1360925955" sldId="258"/>
            <ac:spMk id="3" creationId="{00000000-0000-0000-0000-000000000000}"/>
          </ac:spMkLst>
        </pc:spChg>
        <pc:picChg chg="add mod ord">
          <ac:chgData name="君牧 翁" userId="a872dfade55283ef" providerId="LiveId" clId="{365EB511-250F-974B-87D2-F4E7FEDE5C9A}" dt="2019-08-22T15:47:27.589" v="19" actId="931"/>
          <ac:picMkLst>
            <pc:docMk/>
            <pc:sldMk cId="1360925955" sldId="258"/>
            <ac:picMk id="6" creationId="{23C7D3B3-9D05-3843-833A-5CCCFF5AFB0F}"/>
          </ac:picMkLst>
        </pc:picChg>
      </pc:sldChg>
      <pc:sldChg chg="modSp">
        <pc:chgData name="君牧 翁" userId="a872dfade55283ef" providerId="LiveId" clId="{365EB511-250F-974B-87D2-F4E7FEDE5C9A}" dt="2019-08-22T15:49:54.791" v="21" actId="20577"/>
        <pc:sldMkLst>
          <pc:docMk/>
          <pc:sldMk cId="1817012498" sldId="290"/>
        </pc:sldMkLst>
        <pc:spChg chg="mod">
          <ac:chgData name="君牧 翁" userId="a872dfade55283ef" providerId="LiveId" clId="{365EB511-250F-974B-87D2-F4E7FEDE5C9A}" dt="2019-08-22T15:49:54.791" v="21" actId="20577"/>
          <ac:spMkLst>
            <pc:docMk/>
            <pc:sldMk cId="1817012498" sldId="290"/>
            <ac:spMk id="3" creationId="{00000000-0000-0000-0000-000000000000}"/>
          </ac:spMkLst>
        </pc:sp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24F5B9-E49F-49B2-AE6C-E761E952FC7E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CC361D7-03F5-4BEC-849A-E5106F3858BB}">
      <dgm:prSet/>
      <dgm:spPr/>
      <dgm:t>
        <a:bodyPr/>
        <a:lstStyle/>
        <a:p>
          <a:pPr rtl="0"/>
          <a:r>
            <a:rPr lang="zh-TW"/>
            <a:t>上學期：</a:t>
          </a:r>
          <a:r>
            <a:rPr lang="en-US"/>
            <a:t>C/C++ </a:t>
          </a:r>
          <a:r>
            <a:rPr lang="zh-TW"/>
            <a:t>基礎語法</a:t>
          </a:r>
        </a:p>
      </dgm:t>
    </dgm:pt>
    <dgm:pt modelId="{D17CFCD0-557B-4AA4-8566-B2D963A2594A}" type="parTrans" cxnId="{D7A54E91-6618-47CB-8B5B-D7EBB7F0FA04}">
      <dgm:prSet/>
      <dgm:spPr/>
      <dgm:t>
        <a:bodyPr/>
        <a:lstStyle/>
        <a:p>
          <a:endParaRPr lang="zh-TW" altLang="en-US"/>
        </a:p>
      </dgm:t>
    </dgm:pt>
    <dgm:pt modelId="{21E58CBB-74AB-4E89-9E60-A6A9D2FD15D7}" type="sibTrans" cxnId="{D7A54E91-6618-47CB-8B5B-D7EBB7F0FA04}">
      <dgm:prSet/>
      <dgm:spPr/>
      <dgm:t>
        <a:bodyPr/>
        <a:lstStyle/>
        <a:p>
          <a:endParaRPr lang="zh-TW" altLang="en-US"/>
        </a:p>
      </dgm:t>
    </dgm:pt>
    <dgm:pt modelId="{B6365E4C-4D22-4EF7-A652-C184E2E7A985}">
      <dgm:prSet/>
      <dgm:spPr/>
      <dgm:t>
        <a:bodyPr/>
        <a:lstStyle/>
        <a:p>
          <a:pPr rtl="0"/>
          <a:r>
            <a:rPr lang="en-US"/>
            <a:t>I/O</a:t>
          </a:r>
          <a:r>
            <a:rPr lang="zh-TW"/>
            <a:t>、變數、運算</a:t>
          </a:r>
        </a:p>
      </dgm:t>
    </dgm:pt>
    <dgm:pt modelId="{75945FDD-1FCC-49ED-B6C9-E62486379A5F}" type="parTrans" cxnId="{BF6692B6-A115-420B-BCBA-1399B4C0E6AE}">
      <dgm:prSet/>
      <dgm:spPr/>
      <dgm:t>
        <a:bodyPr/>
        <a:lstStyle/>
        <a:p>
          <a:endParaRPr lang="zh-TW" altLang="en-US"/>
        </a:p>
      </dgm:t>
    </dgm:pt>
    <dgm:pt modelId="{474E6EF9-2376-4EB1-9E2F-7F7FCAE2E0EC}" type="sibTrans" cxnId="{BF6692B6-A115-420B-BCBA-1399B4C0E6AE}">
      <dgm:prSet/>
      <dgm:spPr/>
      <dgm:t>
        <a:bodyPr/>
        <a:lstStyle/>
        <a:p>
          <a:endParaRPr lang="zh-TW" altLang="en-US"/>
        </a:p>
      </dgm:t>
    </dgm:pt>
    <dgm:pt modelId="{0760D115-4383-438B-951F-BEC04A62C5CB}">
      <dgm:prSet/>
      <dgm:spPr/>
      <dgm:t>
        <a:bodyPr/>
        <a:lstStyle/>
        <a:p>
          <a:pPr rtl="0"/>
          <a:r>
            <a:rPr lang="zh-TW"/>
            <a:t>條件、迴圈</a:t>
          </a:r>
        </a:p>
      </dgm:t>
    </dgm:pt>
    <dgm:pt modelId="{422015DB-B5EA-4E07-A686-BDCA7B8E1213}" type="parTrans" cxnId="{99D57AC7-2580-4D3D-BE5B-66B3216F3D61}">
      <dgm:prSet/>
      <dgm:spPr/>
      <dgm:t>
        <a:bodyPr/>
        <a:lstStyle/>
        <a:p>
          <a:endParaRPr lang="zh-TW" altLang="en-US"/>
        </a:p>
      </dgm:t>
    </dgm:pt>
    <dgm:pt modelId="{E337D47F-14B7-4084-8A2E-FE48D2E6E7D1}" type="sibTrans" cxnId="{99D57AC7-2580-4D3D-BE5B-66B3216F3D61}">
      <dgm:prSet/>
      <dgm:spPr/>
      <dgm:t>
        <a:bodyPr/>
        <a:lstStyle/>
        <a:p>
          <a:endParaRPr lang="zh-TW" altLang="en-US"/>
        </a:p>
      </dgm:t>
    </dgm:pt>
    <dgm:pt modelId="{06BA9374-E644-4493-9665-2F161A8DA8A8}">
      <dgm:prSet/>
      <dgm:spPr/>
      <dgm:t>
        <a:bodyPr/>
        <a:lstStyle/>
        <a:p>
          <a:pPr rtl="0"/>
          <a:r>
            <a:rPr lang="zh-TW"/>
            <a:t>陣列、字串、指標</a:t>
          </a:r>
        </a:p>
      </dgm:t>
    </dgm:pt>
    <dgm:pt modelId="{3EADB966-F9D1-458F-8676-AA105C52E4AB}" type="parTrans" cxnId="{5F208B64-546B-40A6-AAD4-8DCEB348AAE5}">
      <dgm:prSet/>
      <dgm:spPr/>
      <dgm:t>
        <a:bodyPr/>
        <a:lstStyle/>
        <a:p>
          <a:endParaRPr lang="zh-TW" altLang="en-US"/>
        </a:p>
      </dgm:t>
    </dgm:pt>
    <dgm:pt modelId="{2BE3486D-9B2C-4A80-809A-C4A741CF675E}" type="sibTrans" cxnId="{5F208B64-546B-40A6-AAD4-8DCEB348AAE5}">
      <dgm:prSet/>
      <dgm:spPr/>
      <dgm:t>
        <a:bodyPr/>
        <a:lstStyle/>
        <a:p>
          <a:endParaRPr lang="zh-TW" altLang="en-US"/>
        </a:p>
      </dgm:t>
    </dgm:pt>
    <dgm:pt modelId="{478F46D8-41AC-4C30-B86A-73785090DB9A}">
      <dgm:prSet/>
      <dgm:spPr/>
      <dgm:t>
        <a:bodyPr/>
        <a:lstStyle/>
        <a:p>
          <a:pPr rtl="0"/>
          <a:r>
            <a:rPr lang="zh-TW"/>
            <a:t>函式、模板、物件</a:t>
          </a:r>
        </a:p>
      </dgm:t>
    </dgm:pt>
    <dgm:pt modelId="{81C2A0AA-9D96-49D7-A970-6FD2C7072615}" type="parTrans" cxnId="{4B94B61A-5E47-46C6-9C35-6DCF40404C07}">
      <dgm:prSet/>
      <dgm:spPr/>
      <dgm:t>
        <a:bodyPr/>
        <a:lstStyle/>
        <a:p>
          <a:endParaRPr lang="zh-TW" altLang="en-US"/>
        </a:p>
      </dgm:t>
    </dgm:pt>
    <dgm:pt modelId="{7B9B029E-63AE-4E21-9521-73F89026C1FD}" type="sibTrans" cxnId="{4B94B61A-5E47-46C6-9C35-6DCF40404C07}">
      <dgm:prSet/>
      <dgm:spPr/>
      <dgm:t>
        <a:bodyPr/>
        <a:lstStyle/>
        <a:p>
          <a:endParaRPr lang="zh-TW" altLang="en-US"/>
        </a:p>
      </dgm:t>
    </dgm:pt>
    <dgm:pt modelId="{3A00A06A-4889-4FDD-BC0E-1959A486C1F7}">
      <dgm:prSet/>
      <dgm:spPr/>
      <dgm:t>
        <a:bodyPr/>
        <a:lstStyle/>
        <a:p>
          <a:pPr rtl="0"/>
          <a:r>
            <a:rPr lang="en-US"/>
            <a:t>STL</a:t>
          </a:r>
          <a:r>
            <a:rPr lang="zh-TW"/>
            <a:t> 簡介及容器</a:t>
          </a:r>
        </a:p>
      </dgm:t>
    </dgm:pt>
    <dgm:pt modelId="{0C8983D3-4EC1-42A5-B7E6-A9C083488778}" type="parTrans" cxnId="{188E1D52-47D8-4380-9081-28517ED053A1}">
      <dgm:prSet/>
      <dgm:spPr/>
      <dgm:t>
        <a:bodyPr/>
        <a:lstStyle/>
        <a:p>
          <a:endParaRPr lang="zh-TW" altLang="en-US"/>
        </a:p>
      </dgm:t>
    </dgm:pt>
    <dgm:pt modelId="{D895DC7B-4742-4594-945D-C09757D45842}" type="sibTrans" cxnId="{188E1D52-47D8-4380-9081-28517ED053A1}">
      <dgm:prSet/>
      <dgm:spPr/>
      <dgm:t>
        <a:bodyPr/>
        <a:lstStyle/>
        <a:p>
          <a:endParaRPr lang="zh-TW" altLang="en-US"/>
        </a:p>
      </dgm:t>
    </dgm:pt>
    <dgm:pt modelId="{D176A413-ABC7-4C0B-984B-B75F091F194D}">
      <dgm:prSet/>
      <dgm:spPr/>
      <dgm:t>
        <a:bodyPr/>
        <a:lstStyle/>
        <a:p>
          <a:pPr rtl="0"/>
          <a:r>
            <a:rPr lang="en-US"/>
            <a:t>STL</a:t>
          </a:r>
          <a:r>
            <a:rPr lang="zh-TW"/>
            <a:t> 迭帶器及演算法</a:t>
          </a:r>
        </a:p>
      </dgm:t>
    </dgm:pt>
    <dgm:pt modelId="{F9D6B780-1873-4A8F-8914-CC4EAE50544C}" type="parTrans" cxnId="{AE08DE60-BEF0-4657-A4AA-2CEB682E2CB2}">
      <dgm:prSet/>
      <dgm:spPr/>
      <dgm:t>
        <a:bodyPr/>
        <a:lstStyle/>
        <a:p>
          <a:endParaRPr lang="zh-TW" altLang="en-US"/>
        </a:p>
      </dgm:t>
    </dgm:pt>
    <dgm:pt modelId="{E6BC1326-9C3F-4C23-ABA4-6DF59F5DE345}" type="sibTrans" cxnId="{AE08DE60-BEF0-4657-A4AA-2CEB682E2CB2}">
      <dgm:prSet/>
      <dgm:spPr/>
      <dgm:t>
        <a:bodyPr/>
        <a:lstStyle/>
        <a:p>
          <a:endParaRPr lang="zh-TW" altLang="en-US"/>
        </a:p>
      </dgm:t>
    </dgm:pt>
    <dgm:pt modelId="{9AAB7437-A2F4-44F0-B14E-E0225AABE38D}">
      <dgm:prSet/>
      <dgm:spPr/>
      <dgm:t>
        <a:bodyPr/>
        <a:lstStyle/>
        <a:p>
          <a:pPr rtl="0"/>
          <a:r>
            <a:rPr lang="zh-TW"/>
            <a:t>下學期：暫定，配合成發研究</a:t>
          </a:r>
        </a:p>
      </dgm:t>
    </dgm:pt>
    <dgm:pt modelId="{22BCC712-F5D1-4776-B1D5-112A2028F64D}" type="parTrans" cxnId="{DEFAD5F1-F0BC-42EC-ADE6-A4D86F378534}">
      <dgm:prSet/>
      <dgm:spPr/>
      <dgm:t>
        <a:bodyPr/>
        <a:lstStyle/>
        <a:p>
          <a:endParaRPr lang="zh-TW" altLang="en-US"/>
        </a:p>
      </dgm:t>
    </dgm:pt>
    <dgm:pt modelId="{2AD2C8DF-8E3D-4BE0-A3F7-61C34F96E96D}" type="sibTrans" cxnId="{DEFAD5F1-F0BC-42EC-ADE6-A4D86F378534}">
      <dgm:prSet/>
      <dgm:spPr/>
      <dgm:t>
        <a:bodyPr/>
        <a:lstStyle/>
        <a:p>
          <a:endParaRPr lang="zh-TW" altLang="en-US"/>
        </a:p>
      </dgm:t>
    </dgm:pt>
    <dgm:pt modelId="{97AAC360-5C3A-4FB7-83B0-3D6D72963A65}">
      <dgm:prSet/>
      <dgm:spPr/>
      <dgm:t>
        <a:bodyPr/>
        <a:lstStyle/>
        <a:p>
          <a:pPr rtl="0"/>
          <a:r>
            <a:rPr lang="zh-TW" altLang="en-US"/>
            <a:t>分組深入各議題</a:t>
          </a:r>
          <a:endParaRPr lang="zh-TW"/>
        </a:p>
      </dgm:t>
    </dgm:pt>
    <dgm:pt modelId="{BF692A7F-909F-44B4-BFC1-0157BB910BD1}" type="parTrans" cxnId="{F6E80E79-C16E-F945-B6AE-08ECABFA5AC6}">
      <dgm:prSet/>
      <dgm:spPr/>
    </dgm:pt>
    <dgm:pt modelId="{3E3023BC-F1B2-4483-8FCC-952C01784601}" type="sibTrans" cxnId="{F6E80E79-C16E-F945-B6AE-08ECABFA5AC6}">
      <dgm:prSet/>
      <dgm:spPr/>
    </dgm:pt>
    <dgm:pt modelId="{79BF8ABB-369B-4EBA-8F7C-E2DC64A4C4DA}" type="pres">
      <dgm:prSet presAssocID="{6924F5B9-E49F-49B2-AE6C-E761E952FC7E}" presName="linear" presStyleCnt="0">
        <dgm:presLayoutVars>
          <dgm:animLvl val="lvl"/>
          <dgm:resizeHandles val="exact"/>
        </dgm:presLayoutVars>
      </dgm:prSet>
      <dgm:spPr/>
    </dgm:pt>
    <dgm:pt modelId="{655875E8-EA93-44A5-B9FB-4EC0296B6CA9}" type="pres">
      <dgm:prSet presAssocID="{ACC361D7-03F5-4BEC-849A-E5106F3858B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85201A9-56ED-4664-BC58-6FEA615A1164}" type="pres">
      <dgm:prSet presAssocID="{ACC361D7-03F5-4BEC-849A-E5106F3858BB}" presName="childText" presStyleLbl="revTx" presStyleIdx="0" presStyleCnt="2">
        <dgm:presLayoutVars>
          <dgm:bulletEnabled val="1"/>
        </dgm:presLayoutVars>
      </dgm:prSet>
      <dgm:spPr/>
    </dgm:pt>
    <dgm:pt modelId="{D815A1FB-E81A-4074-9B57-F7F1D1458A31}" type="pres">
      <dgm:prSet presAssocID="{9AAB7437-A2F4-44F0-B14E-E0225AABE38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D0BF88C-D5FB-4E48-985B-E37CE2496A1C}" type="pres">
      <dgm:prSet presAssocID="{9AAB7437-A2F4-44F0-B14E-E0225AABE38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B94B61A-5E47-46C6-9C35-6DCF40404C07}" srcId="{ACC361D7-03F5-4BEC-849A-E5106F3858BB}" destId="{478F46D8-41AC-4C30-B86A-73785090DB9A}" srcOrd="3" destOrd="0" parTransId="{81C2A0AA-9D96-49D7-A970-6FD2C7072615}" sibTransId="{7B9B029E-63AE-4E21-9521-73F89026C1FD}"/>
    <dgm:cxn modelId="{79C30D3E-7AD3-441C-BF02-F71A99A31012}" type="presOf" srcId="{478F46D8-41AC-4C30-B86A-73785090DB9A}" destId="{985201A9-56ED-4664-BC58-6FEA615A1164}" srcOrd="0" destOrd="3" presId="urn:microsoft.com/office/officeart/2005/8/layout/vList2"/>
    <dgm:cxn modelId="{188E1D52-47D8-4380-9081-28517ED053A1}" srcId="{ACC361D7-03F5-4BEC-849A-E5106F3858BB}" destId="{3A00A06A-4889-4FDD-BC0E-1959A486C1F7}" srcOrd="4" destOrd="0" parTransId="{0C8983D3-4EC1-42A5-B7E6-A9C083488778}" sibTransId="{D895DC7B-4742-4594-945D-C09757D45842}"/>
    <dgm:cxn modelId="{B621EE53-03AA-44E0-BE70-63D7B7491200}" type="presOf" srcId="{B6365E4C-4D22-4EF7-A652-C184E2E7A985}" destId="{985201A9-56ED-4664-BC58-6FEA615A1164}" srcOrd="0" destOrd="0" presId="urn:microsoft.com/office/officeart/2005/8/layout/vList2"/>
    <dgm:cxn modelId="{AE08DE60-BEF0-4657-A4AA-2CEB682E2CB2}" srcId="{ACC361D7-03F5-4BEC-849A-E5106F3858BB}" destId="{D176A413-ABC7-4C0B-984B-B75F091F194D}" srcOrd="5" destOrd="0" parTransId="{F9D6B780-1873-4A8F-8914-CC4EAE50544C}" sibTransId="{E6BC1326-9C3F-4C23-ABA4-6DF59F5DE345}"/>
    <dgm:cxn modelId="{5F208B64-546B-40A6-AAD4-8DCEB348AAE5}" srcId="{ACC361D7-03F5-4BEC-849A-E5106F3858BB}" destId="{06BA9374-E644-4493-9665-2F161A8DA8A8}" srcOrd="2" destOrd="0" parTransId="{3EADB966-F9D1-458F-8676-AA105C52E4AB}" sibTransId="{2BE3486D-9B2C-4A80-809A-C4A741CF675E}"/>
    <dgm:cxn modelId="{EF874065-323C-45D1-91DE-17CC1B40F237}" type="presOf" srcId="{0760D115-4383-438B-951F-BEC04A62C5CB}" destId="{985201A9-56ED-4664-BC58-6FEA615A1164}" srcOrd="0" destOrd="1" presId="urn:microsoft.com/office/officeart/2005/8/layout/vList2"/>
    <dgm:cxn modelId="{199CB976-5033-413C-BB6B-043747837CCD}" type="presOf" srcId="{06BA9374-E644-4493-9665-2F161A8DA8A8}" destId="{985201A9-56ED-4664-BC58-6FEA615A1164}" srcOrd="0" destOrd="2" presId="urn:microsoft.com/office/officeart/2005/8/layout/vList2"/>
    <dgm:cxn modelId="{F6E80E79-C16E-F945-B6AE-08ECABFA5AC6}" srcId="{9AAB7437-A2F4-44F0-B14E-E0225AABE38D}" destId="{97AAC360-5C3A-4FB7-83B0-3D6D72963A65}" srcOrd="0" destOrd="0" parTransId="{BF692A7F-909F-44B4-BFC1-0157BB910BD1}" sibTransId="{3E3023BC-F1B2-4483-8FCC-952C01784601}"/>
    <dgm:cxn modelId="{BC83E284-C769-4443-80F2-9A5D3BCC7C2F}" type="presOf" srcId="{3A00A06A-4889-4FDD-BC0E-1959A486C1F7}" destId="{985201A9-56ED-4664-BC58-6FEA615A1164}" srcOrd="0" destOrd="4" presId="urn:microsoft.com/office/officeart/2005/8/layout/vList2"/>
    <dgm:cxn modelId="{D5FEB88D-CAAD-483D-9242-8DA0B3859EC8}" type="presOf" srcId="{6924F5B9-E49F-49B2-AE6C-E761E952FC7E}" destId="{79BF8ABB-369B-4EBA-8F7C-E2DC64A4C4DA}" srcOrd="0" destOrd="0" presId="urn:microsoft.com/office/officeart/2005/8/layout/vList2"/>
    <dgm:cxn modelId="{345B938F-F5A0-4629-984E-7AF4A57E81E1}" type="presOf" srcId="{9AAB7437-A2F4-44F0-B14E-E0225AABE38D}" destId="{D815A1FB-E81A-4074-9B57-F7F1D1458A31}" srcOrd="0" destOrd="0" presId="urn:microsoft.com/office/officeart/2005/8/layout/vList2"/>
    <dgm:cxn modelId="{D7A54E91-6618-47CB-8B5B-D7EBB7F0FA04}" srcId="{6924F5B9-E49F-49B2-AE6C-E761E952FC7E}" destId="{ACC361D7-03F5-4BEC-849A-E5106F3858BB}" srcOrd="0" destOrd="0" parTransId="{D17CFCD0-557B-4AA4-8566-B2D963A2594A}" sibTransId="{21E58CBB-74AB-4E89-9E60-A6A9D2FD15D7}"/>
    <dgm:cxn modelId="{90B1219E-ACEC-4E75-BBA4-22305D062C69}" type="presOf" srcId="{ACC361D7-03F5-4BEC-849A-E5106F3858BB}" destId="{655875E8-EA93-44A5-B9FB-4EC0296B6CA9}" srcOrd="0" destOrd="0" presId="urn:microsoft.com/office/officeart/2005/8/layout/vList2"/>
    <dgm:cxn modelId="{BF6692B6-A115-420B-BCBA-1399B4C0E6AE}" srcId="{ACC361D7-03F5-4BEC-849A-E5106F3858BB}" destId="{B6365E4C-4D22-4EF7-A652-C184E2E7A985}" srcOrd="0" destOrd="0" parTransId="{75945FDD-1FCC-49ED-B6C9-E62486379A5F}" sibTransId="{474E6EF9-2376-4EB1-9E2F-7F7FCAE2E0EC}"/>
    <dgm:cxn modelId="{4C9321C6-2139-47F6-B902-09C3EA8B2F31}" type="presOf" srcId="{D176A413-ABC7-4C0B-984B-B75F091F194D}" destId="{985201A9-56ED-4664-BC58-6FEA615A1164}" srcOrd="0" destOrd="5" presId="urn:microsoft.com/office/officeart/2005/8/layout/vList2"/>
    <dgm:cxn modelId="{99D57AC7-2580-4D3D-BE5B-66B3216F3D61}" srcId="{ACC361D7-03F5-4BEC-849A-E5106F3858BB}" destId="{0760D115-4383-438B-951F-BEC04A62C5CB}" srcOrd="1" destOrd="0" parTransId="{422015DB-B5EA-4E07-A686-BDCA7B8E1213}" sibTransId="{E337D47F-14B7-4084-8A2E-FE48D2E6E7D1}"/>
    <dgm:cxn modelId="{99E012E9-C914-544A-9189-953E7DFEC7C6}" type="presOf" srcId="{97AAC360-5C3A-4FB7-83B0-3D6D72963A65}" destId="{0D0BF88C-D5FB-4E48-985B-E37CE2496A1C}" srcOrd="0" destOrd="0" presId="urn:microsoft.com/office/officeart/2005/8/layout/vList2"/>
    <dgm:cxn modelId="{DEFAD5F1-F0BC-42EC-ADE6-A4D86F378534}" srcId="{6924F5B9-E49F-49B2-AE6C-E761E952FC7E}" destId="{9AAB7437-A2F4-44F0-B14E-E0225AABE38D}" srcOrd="1" destOrd="0" parTransId="{22BCC712-F5D1-4776-B1D5-112A2028F64D}" sibTransId="{2AD2C8DF-8E3D-4BE0-A3F7-61C34F96E96D}"/>
    <dgm:cxn modelId="{449348F6-138A-4B64-B513-D8BE4845ACE5}" type="presParOf" srcId="{79BF8ABB-369B-4EBA-8F7C-E2DC64A4C4DA}" destId="{655875E8-EA93-44A5-B9FB-4EC0296B6CA9}" srcOrd="0" destOrd="0" presId="urn:microsoft.com/office/officeart/2005/8/layout/vList2"/>
    <dgm:cxn modelId="{25050AA9-703C-40F1-9508-FB93437E5226}" type="presParOf" srcId="{79BF8ABB-369B-4EBA-8F7C-E2DC64A4C4DA}" destId="{985201A9-56ED-4664-BC58-6FEA615A1164}" srcOrd="1" destOrd="0" presId="urn:microsoft.com/office/officeart/2005/8/layout/vList2"/>
    <dgm:cxn modelId="{189025B9-84F5-4358-B492-D0C2113B33D1}" type="presParOf" srcId="{79BF8ABB-369B-4EBA-8F7C-E2DC64A4C4DA}" destId="{D815A1FB-E81A-4074-9B57-F7F1D1458A31}" srcOrd="2" destOrd="0" presId="urn:microsoft.com/office/officeart/2005/8/layout/vList2"/>
    <dgm:cxn modelId="{A99AC249-4D94-174C-966D-17E74798E6E1}" type="presParOf" srcId="{79BF8ABB-369B-4EBA-8F7C-E2DC64A4C4DA}" destId="{0D0BF88C-D5FB-4E48-985B-E37CE2496A1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A2B17E3-AF35-4FE4-995A-70B422AC6B21}" type="doc">
      <dgm:prSet loTypeId="urn:microsoft.com/office/officeart/2005/8/layout/default" loCatId="list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062EA4E2-2406-48CA-9575-14A8FD4E7A61}">
      <dgm:prSet custT="1"/>
      <dgm:spPr/>
      <dgm:t>
        <a:bodyPr/>
        <a:lstStyle/>
        <a:p>
          <a:pPr rtl="0"/>
          <a:r>
            <a:rPr lang="en-US" sz="4000" b="0"/>
            <a:t>Object-Oriented Programming</a:t>
          </a:r>
        </a:p>
        <a:p>
          <a:pPr rtl="0"/>
          <a:r>
            <a:rPr lang="zh-TW" altLang="en-US" sz="4000" b="0"/>
            <a:t>物件導向</a:t>
          </a:r>
          <a:endParaRPr lang="zh-TW" sz="4000" b="0"/>
        </a:p>
      </dgm:t>
    </dgm:pt>
    <dgm:pt modelId="{1DA062EC-9264-41C2-BD4D-1E84C3A9CB52}" type="parTrans" cxnId="{55CEF7EE-89E0-4055-9A27-8126C1C2D8D8}">
      <dgm:prSet/>
      <dgm:spPr/>
      <dgm:t>
        <a:bodyPr/>
        <a:lstStyle/>
        <a:p>
          <a:endParaRPr lang="zh-TW" altLang="en-US"/>
        </a:p>
      </dgm:t>
    </dgm:pt>
    <dgm:pt modelId="{07D94700-71BB-485A-99C5-599F4F8E1BE0}" type="sibTrans" cxnId="{55CEF7EE-89E0-4055-9A27-8126C1C2D8D8}">
      <dgm:prSet/>
      <dgm:spPr/>
      <dgm:t>
        <a:bodyPr/>
        <a:lstStyle/>
        <a:p>
          <a:endParaRPr lang="zh-TW" altLang="en-US"/>
        </a:p>
      </dgm:t>
    </dgm:pt>
    <dgm:pt modelId="{03757723-D695-49C7-99E5-ADAEDD89C687}">
      <dgm:prSet custT="1"/>
      <dgm:spPr/>
      <dgm:t>
        <a:bodyPr/>
        <a:lstStyle/>
        <a:p>
          <a:pPr rtl="0"/>
          <a:r>
            <a:rPr lang="en-US" sz="4000" b="0"/>
            <a:t>Functional Programming</a:t>
          </a:r>
        </a:p>
        <a:p>
          <a:pPr rtl="0"/>
          <a:r>
            <a:rPr lang="zh-TW" altLang="en-US" sz="4000" b="0"/>
            <a:t>函式程序式</a:t>
          </a:r>
          <a:endParaRPr lang="zh-TW" sz="4000" b="0"/>
        </a:p>
      </dgm:t>
    </dgm:pt>
    <dgm:pt modelId="{43425261-DD4F-4D9A-B540-0132876F7092}" type="parTrans" cxnId="{F66A986F-017D-4757-8D22-A0924889152E}">
      <dgm:prSet/>
      <dgm:spPr/>
      <dgm:t>
        <a:bodyPr/>
        <a:lstStyle/>
        <a:p>
          <a:endParaRPr lang="zh-TW" altLang="en-US"/>
        </a:p>
      </dgm:t>
    </dgm:pt>
    <dgm:pt modelId="{18BFC48E-FA52-46EE-8625-A19D501AEC1A}" type="sibTrans" cxnId="{F66A986F-017D-4757-8D22-A0924889152E}">
      <dgm:prSet/>
      <dgm:spPr/>
      <dgm:t>
        <a:bodyPr/>
        <a:lstStyle/>
        <a:p>
          <a:endParaRPr lang="zh-TW" altLang="en-US"/>
        </a:p>
      </dgm:t>
    </dgm:pt>
    <dgm:pt modelId="{52DA0162-2ADB-4A17-BC65-A7BEC0500801}" type="pres">
      <dgm:prSet presAssocID="{BA2B17E3-AF35-4FE4-995A-70B422AC6B21}" presName="diagram" presStyleCnt="0">
        <dgm:presLayoutVars>
          <dgm:dir/>
          <dgm:resizeHandles val="exact"/>
        </dgm:presLayoutVars>
      </dgm:prSet>
      <dgm:spPr/>
    </dgm:pt>
    <dgm:pt modelId="{C96108DF-220B-434C-8499-3C1A2AAB4887}" type="pres">
      <dgm:prSet presAssocID="{062EA4E2-2406-48CA-9575-14A8FD4E7A61}" presName="node" presStyleLbl="node1" presStyleIdx="0" presStyleCnt="2">
        <dgm:presLayoutVars>
          <dgm:bulletEnabled val="1"/>
        </dgm:presLayoutVars>
      </dgm:prSet>
      <dgm:spPr/>
    </dgm:pt>
    <dgm:pt modelId="{B9755C97-E6B8-4316-8C57-7D24E9591DBC}" type="pres">
      <dgm:prSet presAssocID="{07D94700-71BB-485A-99C5-599F4F8E1BE0}" presName="sibTrans" presStyleCnt="0"/>
      <dgm:spPr/>
    </dgm:pt>
    <dgm:pt modelId="{DFBA9D15-0B1F-4CAD-ACCC-B8D38D575F44}" type="pres">
      <dgm:prSet presAssocID="{03757723-D695-49C7-99E5-ADAEDD89C687}" presName="node" presStyleLbl="node1" presStyleIdx="1" presStyleCnt="2">
        <dgm:presLayoutVars>
          <dgm:bulletEnabled val="1"/>
        </dgm:presLayoutVars>
      </dgm:prSet>
      <dgm:spPr/>
    </dgm:pt>
  </dgm:ptLst>
  <dgm:cxnLst>
    <dgm:cxn modelId="{F66A986F-017D-4757-8D22-A0924889152E}" srcId="{BA2B17E3-AF35-4FE4-995A-70B422AC6B21}" destId="{03757723-D695-49C7-99E5-ADAEDD89C687}" srcOrd="1" destOrd="0" parTransId="{43425261-DD4F-4D9A-B540-0132876F7092}" sibTransId="{18BFC48E-FA52-46EE-8625-A19D501AEC1A}"/>
    <dgm:cxn modelId="{51856893-2116-4153-9ECC-27183A564EC2}" type="presOf" srcId="{BA2B17E3-AF35-4FE4-995A-70B422AC6B21}" destId="{52DA0162-2ADB-4A17-BC65-A7BEC0500801}" srcOrd="0" destOrd="0" presId="urn:microsoft.com/office/officeart/2005/8/layout/default"/>
    <dgm:cxn modelId="{250029A2-41E6-4EEF-AFBD-F6686533E213}" type="presOf" srcId="{03757723-D695-49C7-99E5-ADAEDD89C687}" destId="{DFBA9D15-0B1F-4CAD-ACCC-B8D38D575F44}" srcOrd="0" destOrd="0" presId="urn:microsoft.com/office/officeart/2005/8/layout/default"/>
    <dgm:cxn modelId="{55CEF7EE-89E0-4055-9A27-8126C1C2D8D8}" srcId="{BA2B17E3-AF35-4FE4-995A-70B422AC6B21}" destId="{062EA4E2-2406-48CA-9575-14A8FD4E7A61}" srcOrd="0" destOrd="0" parTransId="{1DA062EC-9264-41C2-BD4D-1E84C3A9CB52}" sibTransId="{07D94700-71BB-485A-99C5-599F4F8E1BE0}"/>
    <dgm:cxn modelId="{67DD9CF4-5677-4AB6-8EFF-AF9D96A03BEC}" type="presOf" srcId="{062EA4E2-2406-48CA-9575-14A8FD4E7A61}" destId="{C96108DF-220B-434C-8499-3C1A2AAB4887}" srcOrd="0" destOrd="0" presId="urn:microsoft.com/office/officeart/2005/8/layout/default"/>
    <dgm:cxn modelId="{E6555FB1-724E-468E-B466-4DEF430FE70D}" type="presParOf" srcId="{52DA0162-2ADB-4A17-BC65-A7BEC0500801}" destId="{C96108DF-220B-434C-8499-3C1A2AAB4887}" srcOrd="0" destOrd="0" presId="urn:microsoft.com/office/officeart/2005/8/layout/default"/>
    <dgm:cxn modelId="{DB67869A-5C48-47E4-AB0E-3729809F093F}" type="presParOf" srcId="{52DA0162-2ADB-4A17-BC65-A7BEC0500801}" destId="{B9755C97-E6B8-4316-8C57-7D24E9591DBC}" srcOrd="1" destOrd="0" presId="urn:microsoft.com/office/officeart/2005/8/layout/default"/>
    <dgm:cxn modelId="{74A55861-83D7-4DE7-81C3-6B8F81BF61B8}" type="presParOf" srcId="{52DA0162-2ADB-4A17-BC65-A7BEC0500801}" destId="{DFBA9D15-0B1F-4CAD-ACCC-B8D38D575F4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75272C1-7B94-4392-B885-A604A288087C}" type="doc">
      <dgm:prSet loTypeId="urn:microsoft.com/office/officeart/2005/8/layout/default" loCatId="list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38A789FD-CD07-461E-922B-87D5053A90BA}">
      <dgm:prSet phldrT="[文字]" custT="1"/>
      <dgm:spPr/>
      <dgm:t>
        <a:bodyPr/>
        <a:lstStyle/>
        <a:p>
          <a:r>
            <a:rPr lang="en-US" altLang="zh-TW" sz="4000"/>
            <a:t>Static</a:t>
          </a:r>
        </a:p>
        <a:p>
          <a:r>
            <a:rPr lang="zh-TW" altLang="en-US" sz="4000"/>
            <a:t>靜態語言</a:t>
          </a:r>
        </a:p>
      </dgm:t>
    </dgm:pt>
    <dgm:pt modelId="{FC2A2DB4-42B9-4C51-906B-F327E3F966C8}" type="parTrans" cxnId="{5313DBA8-3D4E-4C33-A84F-36C4DBE55061}">
      <dgm:prSet/>
      <dgm:spPr/>
      <dgm:t>
        <a:bodyPr/>
        <a:lstStyle/>
        <a:p>
          <a:endParaRPr lang="zh-TW" altLang="en-US"/>
        </a:p>
      </dgm:t>
    </dgm:pt>
    <dgm:pt modelId="{32C6800E-95AE-4948-B86F-803FA7569354}" type="sibTrans" cxnId="{5313DBA8-3D4E-4C33-A84F-36C4DBE55061}">
      <dgm:prSet/>
      <dgm:spPr/>
      <dgm:t>
        <a:bodyPr/>
        <a:lstStyle/>
        <a:p>
          <a:endParaRPr lang="zh-TW" altLang="en-US"/>
        </a:p>
      </dgm:t>
    </dgm:pt>
    <dgm:pt modelId="{43FEFCC6-E0B4-45B3-B1D0-CECC4C27411A}">
      <dgm:prSet phldrT="[文字]" custT="1"/>
      <dgm:spPr/>
      <dgm:t>
        <a:bodyPr/>
        <a:lstStyle/>
        <a:p>
          <a:r>
            <a:rPr lang="en-US" sz="4000" b="0" i="0"/>
            <a:t>Dynamic</a:t>
          </a:r>
          <a:endParaRPr lang="en-US" altLang="zh-TW" sz="4000"/>
        </a:p>
        <a:p>
          <a:r>
            <a:rPr lang="zh-TW" altLang="en-US" sz="4000"/>
            <a:t>動態語言</a:t>
          </a:r>
        </a:p>
      </dgm:t>
    </dgm:pt>
    <dgm:pt modelId="{67AA6427-22F3-4F79-BE27-09056BEBFFA1}" type="parTrans" cxnId="{7EF201E0-3FB1-435C-99C4-B40E674467F4}">
      <dgm:prSet/>
      <dgm:spPr/>
      <dgm:t>
        <a:bodyPr/>
        <a:lstStyle/>
        <a:p>
          <a:endParaRPr lang="zh-TW" altLang="en-US"/>
        </a:p>
      </dgm:t>
    </dgm:pt>
    <dgm:pt modelId="{FBA4D961-CBFD-4560-B441-060358E0BCF2}" type="sibTrans" cxnId="{7EF201E0-3FB1-435C-99C4-B40E674467F4}">
      <dgm:prSet/>
      <dgm:spPr/>
      <dgm:t>
        <a:bodyPr/>
        <a:lstStyle/>
        <a:p>
          <a:endParaRPr lang="zh-TW" altLang="en-US"/>
        </a:p>
      </dgm:t>
    </dgm:pt>
    <dgm:pt modelId="{11759F28-640D-4A3D-8489-5A9BB509EA2A}" type="pres">
      <dgm:prSet presAssocID="{B75272C1-7B94-4392-B885-A604A288087C}" presName="diagram" presStyleCnt="0">
        <dgm:presLayoutVars>
          <dgm:dir/>
          <dgm:resizeHandles val="exact"/>
        </dgm:presLayoutVars>
      </dgm:prSet>
      <dgm:spPr/>
    </dgm:pt>
    <dgm:pt modelId="{66BA198C-9397-4CC4-8B18-3A0BD043907C}" type="pres">
      <dgm:prSet presAssocID="{38A789FD-CD07-461E-922B-87D5053A90BA}" presName="node" presStyleLbl="node1" presStyleIdx="0" presStyleCnt="2">
        <dgm:presLayoutVars>
          <dgm:bulletEnabled val="1"/>
        </dgm:presLayoutVars>
      </dgm:prSet>
      <dgm:spPr/>
    </dgm:pt>
    <dgm:pt modelId="{34A13EA0-2286-4868-9D16-D2A9CAAEB91B}" type="pres">
      <dgm:prSet presAssocID="{32C6800E-95AE-4948-B86F-803FA7569354}" presName="sibTrans" presStyleCnt="0"/>
      <dgm:spPr/>
    </dgm:pt>
    <dgm:pt modelId="{5A0BC808-D44D-40FC-9BFA-70199F333947}" type="pres">
      <dgm:prSet presAssocID="{43FEFCC6-E0B4-45B3-B1D0-CECC4C27411A}" presName="node" presStyleLbl="node1" presStyleIdx="1" presStyleCnt="2">
        <dgm:presLayoutVars>
          <dgm:bulletEnabled val="1"/>
        </dgm:presLayoutVars>
      </dgm:prSet>
      <dgm:spPr/>
    </dgm:pt>
  </dgm:ptLst>
  <dgm:cxnLst>
    <dgm:cxn modelId="{E485A66E-CC16-412D-AD63-C55461573DBC}" type="presOf" srcId="{43FEFCC6-E0B4-45B3-B1D0-CECC4C27411A}" destId="{5A0BC808-D44D-40FC-9BFA-70199F333947}" srcOrd="0" destOrd="0" presId="urn:microsoft.com/office/officeart/2005/8/layout/default"/>
    <dgm:cxn modelId="{3302DE7F-281F-4F84-B553-4E9A951F95B3}" type="presOf" srcId="{B75272C1-7B94-4392-B885-A604A288087C}" destId="{11759F28-640D-4A3D-8489-5A9BB509EA2A}" srcOrd="0" destOrd="0" presId="urn:microsoft.com/office/officeart/2005/8/layout/default"/>
    <dgm:cxn modelId="{5313DBA8-3D4E-4C33-A84F-36C4DBE55061}" srcId="{B75272C1-7B94-4392-B885-A604A288087C}" destId="{38A789FD-CD07-461E-922B-87D5053A90BA}" srcOrd="0" destOrd="0" parTransId="{FC2A2DB4-42B9-4C51-906B-F327E3F966C8}" sibTransId="{32C6800E-95AE-4948-B86F-803FA7569354}"/>
    <dgm:cxn modelId="{FDEFC1B3-E7CD-488D-8832-36D71522C275}" type="presOf" srcId="{38A789FD-CD07-461E-922B-87D5053A90BA}" destId="{66BA198C-9397-4CC4-8B18-3A0BD043907C}" srcOrd="0" destOrd="0" presId="urn:microsoft.com/office/officeart/2005/8/layout/default"/>
    <dgm:cxn modelId="{7EF201E0-3FB1-435C-99C4-B40E674467F4}" srcId="{B75272C1-7B94-4392-B885-A604A288087C}" destId="{43FEFCC6-E0B4-45B3-B1D0-CECC4C27411A}" srcOrd="1" destOrd="0" parTransId="{67AA6427-22F3-4F79-BE27-09056BEBFFA1}" sibTransId="{FBA4D961-CBFD-4560-B441-060358E0BCF2}"/>
    <dgm:cxn modelId="{020E279B-ED1A-4E14-A117-E305A49418A5}" type="presParOf" srcId="{11759F28-640D-4A3D-8489-5A9BB509EA2A}" destId="{66BA198C-9397-4CC4-8B18-3A0BD043907C}" srcOrd="0" destOrd="0" presId="urn:microsoft.com/office/officeart/2005/8/layout/default"/>
    <dgm:cxn modelId="{DB9F2339-3EF5-4883-8FD3-9FE08314AEB0}" type="presParOf" srcId="{11759F28-640D-4A3D-8489-5A9BB509EA2A}" destId="{34A13EA0-2286-4868-9D16-D2A9CAAEB91B}" srcOrd="1" destOrd="0" presId="urn:microsoft.com/office/officeart/2005/8/layout/default"/>
    <dgm:cxn modelId="{3C8743AA-E4D1-4416-BA01-30958102781F}" type="presParOf" srcId="{11759F28-640D-4A3D-8489-5A9BB509EA2A}" destId="{5A0BC808-D44D-40FC-9BFA-70199F333947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F922B7F-D388-4A17-8E99-C8487CDB57CC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C019157-9D3F-4BD8-97A2-F970D8BFF13B}">
      <dgm:prSet custT="1"/>
      <dgm:spPr/>
      <dgm:t>
        <a:bodyPr/>
        <a:lstStyle/>
        <a:p>
          <a:pPr rtl="0"/>
          <a:r>
            <a:rPr lang="en-US" altLang="zh-TW" sz="4000"/>
            <a:t>Compiled</a:t>
          </a:r>
        </a:p>
        <a:p>
          <a:pPr rtl="0"/>
          <a:r>
            <a:rPr lang="zh-TW" altLang="en-US" sz="4000"/>
            <a:t>編譯語言</a:t>
          </a:r>
        </a:p>
      </dgm:t>
    </dgm:pt>
    <dgm:pt modelId="{6960F392-790B-4E74-BE08-DA60684978BD}" type="parTrans" cxnId="{6F2B854E-DE98-4EAA-8B23-6F64E9F61B9D}">
      <dgm:prSet/>
      <dgm:spPr/>
      <dgm:t>
        <a:bodyPr/>
        <a:lstStyle/>
        <a:p>
          <a:endParaRPr lang="zh-TW" altLang="en-US"/>
        </a:p>
      </dgm:t>
    </dgm:pt>
    <dgm:pt modelId="{7204E18B-5EE7-4684-8AE6-7E854A69C00A}" type="sibTrans" cxnId="{6F2B854E-DE98-4EAA-8B23-6F64E9F61B9D}">
      <dgm:prSet/>
      <dgm:spPr/>
      <dgm:t>
        <a:bodyPr/>
        <a:lstStyle/>
        <a:p>
          <a:endParaRPr lang="zh-TW" altLang="en-US"/>
        </a:p>
      </dgm:t>
    </dgm:pt>
    <dgm:pt modelId="{BBF2C089-9E8D-4324-BA35-08A479B731A1}">
      <dgm:prSet custT="1"/>
      <dgm:spPr/>
      <dgm:t>
        <a:bodyPr/>
        <a:lstStyle/>
        <a:p>
          <a:pPr rtl="0"/>
          <a:r>
            <a:rPr lang="en-US" altLang="zh-TW" sz="4000"/>
            <a:t>Interpreted</a:t>
          </a:r>
        </a:p>
        <a:p>
          <a:pPr rtl="0"/>
          <a:r>
            <a:rPr lang="zh-TW" altLang="en-US" sz="4000"/>
            <a:t>直譯語言</a:t>
          </a:r>
        </a:p>
      </dgm:t>
    </dgm:pt>
    <dgm:pt modelId="{9E3855C8-7DFF-4B4F-861D-D4A3884B1ACF}" type="parTrans" cxnId="{14C2C651-D82D-41F0-BDBA-D3C2E8EA7DD3}">
      <dgm:prSet/>
      <dgm:spPr/>
      <dgm:t>
        <a:bodyPr/>
        <a:lstStyle/>
        <a:p>
          <a:endParaRPr lang="zh-TW" altLang="en-US"/>
        </a:p>
      </dgm:t>
    </dgm:pt>
    <dgm:pt modelId="{B2CA5D29-D2D9-4832-9F93-A527A718D5FE}" type="sibTrans" cxnId="{14C2C651-D82D-41F0-BDBA-D3C2E8EA7DD3}">
      <dgm:prSet/>
      <dgm:spPr/>
      <dgm:t>
        <a:bodyPr/>
        <a:lstStyle/>
        <a:p>
          <a:endParaRPr lang="zh-TW" altLang="en-US"/>
        </a:p>
      </dgm:t>
    </dgm:pt>
    <dgm:pt modelId="{CFC93DFF-F36B-4441-9853-E5B8D5E060B4}" type="pres">
      <dgm:prSet presAssocID="{5F922B7F-D388-4A17-8E99-C8487CDB57CC}" presName="diagram" presStyleCnt="0">
        <dgm:presLayoutVars>
          <dgm:dir/>
          <dgm:resizeHandles val="exact"/>
        </dgm:presLayoutVars>
      </dgm:prSet>
      <dgm:spPr/>
    </dgm:pt>
    <dgm:pt modelId="{6C5F2E1E-BA72-4F74-AC0B-0BADA1BD8B63}" type="pres">
      <dgm:prSet presAssocID="{9C019157-9D3F-4BD8-97A2-F970D8BFF13B}" presName="node" presStyleLbl="node1" presStyleIdx="0" presStyleCnt="2">
        <dgm:presLayoutVars>
          <dgm:bulletEnabled val="1"/>
        </dgm:presLayoutVars>
      </dgm:prSet>
      <dgm:spPr/>
    </dgm:pt>
    <dgm:pt modelId="{C2C89BD3-B441-459A-AD95-67024B55C8D3}" type="pres">
      <dgm:prSet presAssocID="{7204E18B-5EE7-4684-8AE6-7E854A69C00A}" presName="sibTrans" presStyleCnt="0"/>
      <dgm:spPr/>
    </dgm:pt>
    <dgm:pt modelId="{2B127169-D3B8-4301-8DD6-B961A327EF94}" type="pres">
      <dgm:prSet presAssocID="{BBF2C089-9E8D-4324-BA35-08A479B731A1}" presName="node" presStyleLbl="node1" presStyleIdx="1" presStyleCnt="2">
        <dgm:presLayoutVars>
          <dgm:bulletEnabled val="1"/>
        </dgm:presLayoutVars>
      </dgm:prSet>
      <dgm:spPr/>
    </dgm:pt>
  </dgm:ptLst>
  <dgm:cxnLst>
    <dgm:cxn modelId="{BFA9F02D-FCF5-4757-AFFD-2D6C98B9A73D}" type="presOf" srcId="{BBF2C089-9E8D-4324-BA35-08A479B731A1}" destId="{2B127169-D3B8-4301-8DD6-B961A327EF94}" srcOrd="0" destOrd="0" presId="urn:microsoft.com/office/officeart/2005/8/layout/default"/>
    <dgm:cxn modelId="{6F2B854E-DE98-4EAA-8B23-6F64E9F61B9D}" srcId="{5F922B7F-D388-4A17-8E99-C8487CDB57CC}" destId="{9C019157-9D3F-4BD8-97A2-F970D8BFF13B}" srcOrd="0" destOrd="0" parTransId="{6960F392-790B-4E74-BE08-DA60684978BD}" sibTransId="{7204E18B-5EE7-4684-8AE6-7E854A69C00A}"/>
    <dgm:cxn modelId="{14C2C651-D82D-41F0-BDBA-D3C2E8EA7DD3}" srcId="{5F922B7F-D388-4A17-8E99-C8487CDB57CC}" destId="{BBF2C089-9E8D-4324-BA35-08A479B731A1}" srcOrd="1" destOrd="0" parTransId="{9E3855C8-7DFF-4B4F-861D-D4A3884B1ACF}" sibTransId="{B2CA5D29-D2D9-4832-9F93-A527A718D5FE}"/>
    <dgm:cxn modelId="{740ACF7B-EBFA-41CD-A2BB-E95BA704EAAB}" type="presOf" srcId="{5F922B7F-D388-4A17-8E99-C8487CDB57CC}" destId="{CFC93DFF-F36B-4441-9853-E5B8D5E060B4}" srcOrd="0" destOrd="0" presId="urn:microsoft.com/office/officeart/2005/8/layout/default"/>
    <dgm:cxn modelId="{C264D3D8-BB31-4659-8ECE-735A1874D2D5}" type="presOf" srcId="{9C019157-9D3F-4BD8-97A2-F970D8BFF13B}" destId="{6C5F2E1E-BA72-4F74-AC0B-0BADA1BD8B63}" srcOrd="0" destOrd="0" presId="urn:microsoft.com/office/officeart/2005/8/layout/default"/>
    <dgm:cxn modelId="{A4D963EA-9373-46D1-ACA8-3D5627ED23E0}" type="presParOf" srcId="{CFC93DFF-F36B-4441-9853-E5B8D5E060B4}" destId="{6C5F2E1E-BA72-4F74-AC0B-0BADA1BD8B63}" srcOrd="0" destOrd="0" presId="urn:microsoft.com/office/officeart/2005/8/layout/default"/>
    <dgm:cxn modelId="{34742E87-0082-4805-92F9-D1F4580641A6}" type="presParOf" srcId="{CFC93DFF-F36B-4441-9853-E5B8D5E060B4}" destId="{C2C89BD3-B441-459A-AD95-67024B55C8D3}" srcOrd="1" destOrd="0" presId="urn:microsoft.com/office/officeart/2005/8/layout/default"/>
    <dgm:cxn modelId="{4703837F-3756-4395-A611-38249BD33B6E}" type="presParOf" srcId="{CFC93DFF-F36B-4441-9853-E5B8D5E060B4}" destId="{2B127169-D3B8-4301-8DD6-B961A327EF9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F922B7F-D388-4A17-8E99-C8487CDB57CC}" type="doc">
      <dgm:prSet loTypeId="urn:microsoft.com/office/officeart/2005/8/layout/default" loCatId="list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zh-TW" altLang="en-US"/>
        </a:p>
      </dgm:t>
    </dgm:pt>
    <dgm:pt modelId="{9C019157-9D3F-4BD8-97A2-F970D8BFF13B}">
      <dgm:prSet custT="1"/>
      <dgm:spPr/>
      <dgm:t>
        <a:bodyPr/>
        <a:lstStyle/>
        <a:p>
          <a:pPr rtl="0"/>
          <a:r>
            <a:rPr lang="en-US" altLang="zh-TW" sz="4000" b="0" i="0"/>
            <a:t>S</a:t>
          </a:r>
          <a:r>
            <a:rPr lang="en-US" sz="4000" b="0" i="0"/>
            <a:t>trongly </a:t>
          </a:r>
          <a:r>
            <a:rPr lang="en-US" altLang="zh-TW" sz="4000" b="0" i="0"/>
            <a:t>T</a:t>
          </a:r>
          <a:r>
            <a:rPr lang="en-US" sz="4000" b="0" i="0"/>
            <a:t>yped</a:t>
          </a:r>
        </a:p>
        <a:p>
          <a:pPr rtl="0"/>
          <a:r>
            <a:rPr lang="zh-TW" altLang="en-US" sz="4000" b="0" i="0"/>
            <a:t>強型別</a:t>
          </a:r>
          <a:r>
            <a:rPr lang="zh-TW" altLang="en-US" sz="4000"/>
            <a:t>語言</a:t>
          </a:r>
        </a:p>
      </dgm:t>
    </dgm:pt>
    <dgm:pt modelId="{6960F392-790B-4E74-BE08-DA60684978BD}" type="parTrans" cxnId="{6F2B854E-DE98-4EAA-8B23-6F64E9F61B9D}">
      <dgm:prSet/>
      <dgm:spPr/>
      <dgm:t>
        <a:bodyPr/>
        <a:lstStyle/>
        <a:p>
          <a:endParaRPr lang="zh-TW" altLang="en-US"/>
        </a:p>
      </dgm:t>
    </dgm:pt>
    <dgm:pt modelId="{7204E18B-5EE7-4684-8AE6-7E854A69C00A}" type="sibTrans" cxnId="{6F2B854E-DE98-4EAA-8B23-6F64E9F61B9D}">
      <dgm:prSet/>
      <dgm:spPr/>
      <dgm:t>
        <a:bodyPr/>
        <a:lstStyle/>
        <a:p>
          <a:endParaRPr lang="zh-TW" altLang="en-US"/>
        </a:p>
      </dgm:t>
    </dgm:pt>
    <dgm:pt modelId="{BBF2C089-9E8D-4324-BA35-08A479B731A1}">
      <dgm:prSet custT="1"/>
      <dgm:spPr/>
      <dgm:t>
        <a:bodyPr/>
        <a:lstStyle/>
        <a:p>
          <a:pPr rtl="0"/>
          <a:r>
            <a:rPr lang="en-US" altLang="zh-TW" sz="4000" b="0" i="0"/>
            <a:t>W</a:t>
          </a:r>
          <a:r>
            <a:rPr lang="en-US" sz="4000" b="0" i="0"/>
            <a:t>eakly </a:t>
          </a:r>
          <a:r>
            <a:rPr lang="en-US" altLang="zh-TW" sz="4000" b="0" i="0"/>
            <a:t>T</a:t>
          </a:r>
          <a:r>
            <a:rPr lang="en-US" sz="4000" b="0" i="0"/>
            <a:t>yped</a:t>
          </a:r>
        </a:p>
        <a:p>
          <a:pPr rtl="0"/>
          <a:r>
            <a:rPr lang="zh-TW" altLang="en-US" sz="4000"/>
            <a:t>弱</a:t>
          </a:r>
          <a:r>
            <a:rPr lang="zh-TW" altLang="zh-TW" sz="4000"/>
            <a:t>型別</a:t>
          </a:r>
          <a:r>
            <a:rPr lang="zh-TW" altLang="en-US" sz="4000"/>
            <a:t>語言</a:t>
          </a:r>
        </a:p>
      </dgm:t>
    </dgm:pt>
    <dgm:pt modelId="{9E3855C8-7DFF-4B4F-861D-D4A3884B1ACF}" type="parTrans" cxnId="{14C2C651-D82D-41F0-BDBA-D3C2E8EA7DD3}">
      <dgm:prSet/>
      <dgm:spPr/>
      <dgm:t>
        <a:bodyPr/>
        <a:lstStyle/>
        <a:p>
          <a:endParaRPr lang="zh-TW" altLang="en-US"/>
        </a:p>
      </dgm:t>
    </dgm:pt>
    <dgm:pt modelId="{B2CA5D29-D2D9-4832-9F93-A527A718D5FE}" type="sibTrans" cxnId="{14C2C651-D82D-41F0-BDBA-D3C2E8EA7DD3}">
      <dgm:prSet/>
      <dgm:spPr/>
      <dgm:t>
        <a:bodyPr/>
        <a:lstStyle/>
        <a:p>
          <a:endParaRPr lang="zh-TW" altLang="en-US"/>
        </a:p>
      </dgm:t>
    </dgm:pt>
    <dgm:pt modelId="{CFC93DFF-F36B-4441-9853-E5B8D5E060B4}" type="pres">
      <dgm:prSet presAssocID="{5F922B7F-D388-4A17-8E99-C8487CDB57CC}" presName="diagram" presStyleCnt="0">
        <dgm:presLayoutVars>
          <dgm:dir/>
          <dgm:resizeHandles val="exact"/>
        </dgm:presLayoutVars>
      </dgm:prSet>
      <dgm:spPr/>
    </dgm:pt>
    <dgm:pt modelId="{6C5F2E1E-BA72-4F74-AC0B-0BADA1BD8B63}" type="pres">
      <dgm:prSet presAssocID="{9C019157-9D3F-4BD8-97A2-F970D8BFF13B}" presName="node" presStyleLbl="node1" presStyleIdx="0" presStyleCnt="2">
        <dgm:presLayoutVars>
          <dgm:bulletEnabled val="1"/>
        </dgm:presLayoutVars>
      </dgm:prSet>
      <dgm:spPr/>
    </dgm:pt>
    <dgm:pt modelId="{C2C89BD3-B441-459A-AD95-67024B55C8D3}" type="pres">
      <dgm:prSet presAssocID="{7204E18B-5EE7-4684-8AE6-7E854A69C00A}" presName="sibTrans" presStyleCnt="0"/>
      <dgm:spPr/>
    </dgm:pt>
    <dgm:pt modelId="{2B127169-D3B8-4301-8DD6-B961A327EF94}" type="pres">
      <dgm:prSet presAssocID="{BBF2C089-9E8D-4324-BA35-08A479B731A1}" presName="node" presStyleLbl="node1" presStyleIdx="1" presStyleCnt="2">
        <dgm:presLayoutVars>
          <dgm:bulletEnabled val="1"/>
        </dgm:presLayoutVars>
      </dgm:prSet>
      <dgm:spPr/>
    </dgm:pt>
  </dgm:ptLst>
  <dgm:cxnLst>
    <dgm:cxn modelId="{BFA9F02D-FCF5-4757-AFFD-2D6C98B9A73D}" type="presOf" srcId="{BBF2C089-9E8D-4324-BA35-08A479B731A1}" destId="{2B127169-D3B8-4301-8DD6-B961A327EF94}" srcOrd="0" destOrd="0" presId="urn:microsoft.com/office/officeart/2005/8/layout/default"/>
    <dgm:cxn modelId="{6F2B854E-DE98-4EAA-8B23-6F64E9F61B9D}" srcId="{5F922B7F-D388-4A17-8E99-C8487CDB57CC}" destId="{9C019157-9D3F-4BD8-97A2-F970D8BFF13B}" srcOrd="0" destOrd="0" parTransId="{6960F392-790B-4E74-BE08-DA60684978BD}" sibTransId="{7204E18B-5EE7-4684-8AE6-7E854A69C00A}"/>
    <dgm:cxn modelId="{14C2C651-D82D-41F0-BDBA-D3C2E8EA7DD3}" srcId="{5F922B7F-D388-4A17-8E99-C8487CDB57CC}" destId="{BBF2C089-9E8D-4324-BA35-08A479B731A1}" srcOrd="1" destOrd="0" parTransId="{9E3855C8-7DFF-4B4F-861D-D4A3884B1ACF}" sibTransId="{B2CA5D29-D2D9-4832-9F93-A527A718D5FE}"/>
    <dgm:cxn modelId="{740ACF7B-EBFA-41CD-A2BB-E95BA704EAAB}" type="presOf" srcId="{5F922B7F-D388-4A17-8E99-C8487CDB57CC}" destId="{CFC93DFF-F36B-4441-9853-E5B8D5E060B4}" srcOrd="0" destOrd="0" presId="urn:microsoft.com/office/officeart/2005/8/layout/default"/>
    <dgm:cxn modelId="{C264D3D8-BB31-4659-8ECE-735A1874D2D5}" type="presOf" srcId="{9C019157-9D3F-4BD8-97A2-F970D8BFF13B}" destId="{6C5F2E1E-BA72-4F74-AC0B-0BADA1BD8B63}" srcOrd="0" destOrd="0" presId="urn:microsoft.com/office/officeart/2005/8/layout/default"/>
    <dgm:cxn modelId="{A4D963EA-9373-46D1-ACA8-3D5627ED23E0}" type="presParOf" srcId="{CFC93DFF-F36B-4441-9853-E5B8D5E060B4}" destId="{6C5F2E1E-BA72-4F74-AC0B-0BADA1BD8B63}" srcOrd="0" destOrd="0" presId="urn:microsoft.com/office/officeart/2005/8/layout/default"/>
    <dgm:cxn modelId="{34742E87-0082-4805-92F9-D1F4580641A6}" type="presParOf" srcId="{CFC93DFF-F36B-4441-9853-E5B8D5E060B4}" destId="{C2C89BD3-B441-459A-AD95-67024B55C8D3}" srcOrd="1" destOrd="0" presId="urn:microsoft.com/office/officeart/2005/8/layout/default"/>
    <dgm:cxn modelId="{4703837F-3756-4395-A611-38249BD33B6E}" type="presParOf" srcId="{CFC93DFF-F36B-4441-9853-E5B8D5E060B4}" destId="{2B127169-D3B8-4301-8DD6-B961A327EF9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D215A32-ECC7-4F94-B137-02567805FA39}" type="doc">
      <dgm:prSet loTypeId="urn:microsoft.com/office/officeart/2005/8/layout/hList6" loCatId="list" qsTypeId="urn:microsoft.com/office/officeart/2005/8/quickstyle/3d4" qsCatId="3D" csTypeId="urn:microsoft.com/office/officeart/2005/8/colors/accent6_3" csCatId="accent6" phldr="1"/>
      <dgm:spPr/>
      <dgm:t>
        <a:bodyPr/>
        <a:lstStyle/>
        <a:p>
          <a:endParaRPr lang="zh-TW" altLang="en-US"/>
        </a:p>
      </dgm:t>
    </dgm:pt>
    <dgm:pt modelId="{D2CCC1DD-F70C-4525-B449-3F8008F43F94}">
      <dgm:prSet custT="1"/>
      <dgm:spPr/>
      <dgm:t>
        <a:bodyPr/>
        <a:lstStyle/>
        <a:p>
          <a:pPr rtl="0"/>
          <a:r>
            <a:rPr lang="en-US" sz="2000"/>
            <a:t>C</a:t>
          </a:r>
          <a:endParaRPr lang="zh-TW" sz="2000"/>
        </a:p>
      </dgm:t>
    </dgm:pt>
    <dgm:pt modelId="{B572164B-EB88-42FC-9F23-0B5D50EDBCFE}" type="parTrans" cxnId="{33575894-42E9-4B6D-8E87-71D59834D929}">
      <dgm:prSet/>
      <dgm:spPr/>
      <dgm:t>
        <a:bodyPr/>
        <a:lstStyle/>
        <a:p>
          <a:endParaRPr lang="zh-TW" altLang="en-US"/>
        </a:p>
      </dgm:t>
    </dgm:pt>
    <dgm:pt modelId="{0D6CD7C0-7491-461A-A32B-B061806928C7}" type="sibTrans" cxnId="{33575894-42E9-4B6D-8E87-71D59834D929}">
      <dgm:prSet/>
      <dgm:spPr/>
      <dgm:t>
        <a:bodyPr/>
        <a:lstStyle/>
        <a:p>
          <a:endParaRPr lang="zh-TW" altLang="en-US"/>
        </a:p>
      </dgm:t>
    </dgm:pt>
    <dgm:pt modelId="{74029035-EACF-42C3-9E93-5117E6B0D2C5}">
      <dgm:prSet custT="1"/>
      <dgm:spPr/>
      <dgm:t>
        <a:bodyPr/>
        <a:lstStyle/>
        <a:p>
          <a:pPr rtl="0"/>
          <a:r>
            <a:rPr lang="zh-TW" altLang="en-US" sz="1600"/>
            <a:t>指令式</a:t>
          </a:r>
        </a:p>
      </dgm:t>
    </dgm:pt>
    <dgm:pt modelId="{0B154A56-3067-46A9-A132-8A816999845B}" type="parTrans" cxnId="{AE3072B4-ABEC-4CEC-8845-C6A0FB6C4358}">
      <dgm:prSet/>
      <dgm:spPr/>
      <dgm:t>
        <a:bodyPr/>
        <a:lstStyle/>
        <a:p>
          <a:endParaRPr lang="zh-TW" altLang="en-US"/>
        </a:p>
      </dgm:t>
    </dgm:pt>
    <dgm:pt modelId="{C250BE96-9613-4AF5-B08C-E42DB615D735}" type="sibTrans" cxnId="{AE3072B4-ABEC-4CEC-8845-C6A0FB6C4358}">
      <dgm:prSet/>
      <dgm:spPr/>
      <dgm:t>
        <a:bodyPr/>
        <a:lstStyle/>
        <a:p>
          <a:endParaRPr lang="zh-TW" altLang="en-US"/>
        </a:p>
      </dgm:t>
    </dgm:pt>
    <dgm:pt modelId="{892B4151-66CE-40CE-BF16-D65330F92155}">
      <dgm:prSet custT="1"/>
      <dgm:spPr/>
      <dgm:t>
        <a:bodyPr/>
        <a:lstStyle/>
        <a:p>
          <a:pPr rtl="0"/>
          <a:r>
            <a:rPr lang="zh-TW" altLang="en-US" sz="1600"/>
            <a:t>程序式</a:t>
          </a:r>
        </a:p>
      </dgm:t>
    </dgm:pt>
    <dgm:pt modelId="{71171DEC-2830-4E64-A6D3-09F5956CEBAF}" type="parTrans" cxnId="{5900ACCE-0C66-4CEE-9EFB-CD1E9A1A3497}">
      <dgm:prSet/>
      <dgm:spPr/>
      <dgm:t>
        <a:bodyPr/>
        <a:lstStyle/>
        <a:p>
          <a:endParaRPr lang="zh-TW" altLang="en-US"/>
        </a:p>
      </dgm:t>
    </dgm:pt>
    <dgm:pt modelId="{EECFF945-DA49-40CF-BF33-1C4FD8EE869C}" type="sibTrans" cxnId="{5900ACCE-0C66-4CEE-9EFB-CD1E9A1A3497}">
      <dgm:prSet/>
      <dgm:spPr/>
      <dgm:t>
        <a:bodyPr/>
        <a:lstStyle/>
        <a:p>
          <a:endParaRPr lang="zh-TW" altLang="en-US"/>
        </a:p>
      </dgm:t>
    </dgm:pt>
    <dgm:pt modelId="{B790BD74-C9B9-44AF-899D-F7E0FAC68953}">
      <dgm:prSet custT="1"/>
      <dgm:spPr/>
      <dgm:t>
        <a:bodyPr/>
        <a:lstStyle/>
        <a:p>
          <a:pPr rtl="0"/>
          <a:r>
            <a:rPr lang="zh-TW" altLang="en-US" sz="1600"/>
            <a:t>結構化</a:t>
          </a:r>
        </a:p>
      </dgm:t>
    </dgm:pt>
    <dgm:pt modelId="{3B8F21B0-0A87-421D-AE7C-6706BF201D45}" type="parTrans" cxnId="{9F4AF4C3-B939-4AD1-A08C-1872C4C0B044}">
      <dgm:prSet/>
      <dgm:spPr/>
      <dgm:t>
        <a:bodyPr/>
        <a:lstStyle/>
        <a:p>
          <a:endParaRPr lang="zh-TW" altLang="en-US"/>
        </a:p>
      </dgm:t>
    </dgm:pt>
    <dgm:pt modelId="{7D21C41C-738A-4638-B58D-D7FA456A574F}" type="sibTrans" cxnId="{9F4AF4C3-B939-4AD1-A08C-1872C4C0B044}">
      <dgm:prSet/>
      <dgm:spPr/>
      <dgm:t>
        <a:bodyPr/>
        <a:lstStyle/>
        <a:p>
          <a:endParaRPr lang="zh-TW" altLang="en-US"/>
        </a:p>
      </dgm:t>
    </dgm:pt>
    <dgm:pt modelId="{D677D53B-7863-4078-AD10-42C785812728}">
      <dgm:prSet custT="1"/>
      <dgm:spPr/>
      <dgm:t>
        <a:bodyPr/>
        <a:lstStyle/>
        <a:p>
          <a:pPr rtl="0"/>
          <a:r>
            <a:rPr lang="en-US" sz="2000"/>
            <a:t>C++</a:t>
          </a:r>
          <a:endParaRPr lang="zh-TW" sz="2000"/>
        </a:p>
      </dgm:t>
    </dgm:pt>
    <dgm:pt modelId="{C3782A8D-734B-43D2-A820-AAB4B4F3A3AD}" type="parTrans" cxnId="{80414C1E-024C-4F10-B213-9ADB7CF025CE}">
      <dgm:prSet/>
      <dgm:spPr/>
      <dgm:t>
        <a:bodyPr/>
        <a:lstStyle/>
        <a:p>
          <a:endParaRPr lang="zh-TW" altLang="en-US"/>
        </a:p>
      </dgm:t>
    </dgm:pt>
    <dgm:pt modelId="{43FE9C46-538C-4969-80DC-D1608D8880B2}" type="sibTrans" cxnId="{80414C1E-024C-4F10-B213-9ADB7CF025CE}">
      <dgm:prSet/>
      <dgm:spPr/>
      <dgm:t>
        <a:bodyPr/>
        <a:lstStyle/>
        <a:p>
          <a:endParaRPr lang="zh-TW" altLang="en-US"/>
        </a:p>
      </dgm:t>
    </dgm:pt>
    <dgm:pt modelId="{B70D915C-6F26-4EC7-802C-6397A6C0FFAF}">
      <dgm:prSet custT="1"/>
      <dgm:spPr/>
      <dgm:t>
        <a:bodyPr/>
        <a:lstStyle/>
        <a:p>
          <a:pPr rtl="0"/>
          <a:r>
            <a:rPr lang="zh-TW" altLang="en-US" sz="1600"/>
            <a:t>指令式</a:t>
          </a:r>
        </a:p>
      </dgm:t>
    </dgm:pt>
    <dgm:pt modelId="{9282E776-2261-40C7-98AC-960849135CE7}" type="parTrans" cxnId="{AED54F89-942F-4959-BDF7-3628588515E1}">
      <dgm:prSet/>
      <dgm:spPr/>
      <dgm:t>
        <a:bodyPr/>
        <a:lstStyle/>
        <a:p>
          <a:endParaRPr lang="zh-TW" altLang="en-US"/>
        </a:p>
      </dgm:t>
    </dgm:pt>
    <dgm:pt modelId="{E9BB1EFA-06A3-4203-8007-B7AC6FB0E3B9}" type="sibTrans" cxnId="{AED54F89-942F-4959-BDF7-3628588515E1}">
      <dgm:prSet/>
      <dgm:spPr/>
      <dgm:t>
        <a:bodyPr/>
        <a:lstStyle/>
        <a:p>
          <a:endParaRPr lang="zh-TW" altLang="en-US"/>
        </a:p>
      </dgm:t>
    </dgm:pt>
    <dgm:pt modelId="{E207B9B4-18C9-4EAD-8ECA-497D1C7AB285}">
      <dgm:prSet custT="1"/>
      <dgm:spPr/>
      <dgm:t>
        <a:bodyPr/>
        <a:lstStyle/>
        <a:p>
          <a:pPr rtl="0"/>
          <a:r>
            <a:rPr lang="zh-TW" altLang="en-US" sz="1600"/>
            <a:t>程序式</a:t>
          </a:r>
        </a:p>
      </dgm:t>
    </dgm:pt>
    <dgm:pt modelId="{3C003F35-D6F3-48D1-B7D1-52737A3A12FB}" type="parTrans" cxnId="{8182638F-4BE8-414E-89B7-269001698589}">
      <dgm:prSet/>
      <dgm:spPr/>
      <dgm:t>
        <a:bodyPr/>
        <a:lstStyle/>
        <a:p>
          <a:endParaRPr lang="zh-TW" altLang="en-US"/>
        </a:p>
      </dgm:t>
    </dgm:pt>
    <dgm:pt modelId="{0A4161E3-003E-444F-B648-EAF2A605844F}" type="sibTrans" cxnId="{8182638F-4BE8-414E-89B7-269001698589}">
      <dgm:prSet/>
      <dgm:spPr/>
      <dgm:t>
        <a:bodyPr/>
        <a:lstStyle/>
        <a:p>
          <a:endParaRPr lang="zh-TW" altLang="en-US"/>
        </a:p>
      </dgm:t>
    </dgm:pt>
    <dgm:pt modelId="{E8F37457-453E-4CD1-9EC9-A1854C5F2B84}">
      <dgm:prSet custT="1"/>
      <dgm:spPr/>
      <dgm:t>
        <a:bodyPr/>
        <a:lstStyle/>
        <a:p>
          <a:pPr rtl="0"/>
          <a:r>
            <a:rPr lang="zh-TW" altLang="en-US" sz="1600"/>
            <a:t>結構化</a:t>
          </a:r>
        </a:p>
      </dgm:t>
    </dgm:pt>
    <dgm:pt modelId="{1CD2CD81-59E2-4E81-AFD9-9126AF581AAC}" type="parTrans" cxnId="{864359ED-87E3-462F-B6D9-2D74B5C2F355}">
      <dgm:prSet/>
      <dgm:spPr/>
      <dgm:t>
        <a:bodyPr/>
        <a:lstStyle/>
        <a:p>
          <a:endParaRPr lang="zh-TW" altLang="en-US"/>
        </a:p>
      </dgm:t>
    </dgm:pt>
    <dgm:pt modelId="{AE19E560-1EBD-40D7-AD32-2EAAC1159681}" type="sibTrans" cxnId="{864359ED-87E3-462F-B6D9-2D74B5C2F355}">
      <dgm:prSet/>
      <dgm:spPr/>
      <dgm:t>
        <a:bodyPr/>
        <a:lstStyle/>
        <a:p>
          <a:endParaRPr lang="zh-TW" altLang="en-US"/>
        </a:p>
      </dgm:t>
    </dgm:pt>
    <dgm:pt modelId="{B2878D78-AB14-44A6-B6D5-563FD1DB03F5}">
      <dgm:prSet custT="1"/>
      <dgm:spPr/>
      <dgm:t>
        <a:bodyPr/>
        <a:lstStyle/>
        <a:p>
          <a:pPr rtl="0"/>
          <a:r>
            <a:rPr lang="zh-TW" altLang="en-US" sz="1600"/>
            <a:t>物件導向</a:t>
          </a:r>
        </a:p>
      </dgm:t>
    </dgm:pt>
    <dgm:pt modelId="{F9C232A8-8AFD-4A17-B3CE-A6FA351E557D}" type="parTrans" cxnId="{B0B9DF17-5528-4152-98EE-BE90843E9DDD}">
      <dgm:prSet/>
      <dgm:spPr/>
      <dgm:t>
        <a:bodyPr/>
        <a:lstStyle/>
        <a:p>
          <a:endParaRPr lang="zh-TW" altLang="en-US"/>
        </a:p>
      </dgm:t>
    </dgm:pt>
    <dgm:pt modelId="{E602DE78-D625-436A-92D7-A1237C625E42}" type="sibTrans" cxnId="{B0B9DF17-5528-4152-98EE-BE90843E9DDD}">
      <dgm:prSet/>
      <dgm:spPr/>
      <dgm:t>
        <a:bodyPr/>
        <a:lstStyle/>
        <a:p>
          <a:endParaRPr lang="zh-TW" altLang="en-US"/>
        </a:p>
      </dgm:t>
    </dgm:pt>
    <dgm:pt modelId="{27CBA97D-5110-4E77-85DC-468B2C424C7F}">
      <dgm:prSet custT="1"/>
      <dgm:spPr/>
      <dgm:t>
        <a:bodyPr/>
        <a:lstStyle/>
        <a:p>
          <a:pPr rtl="0"/>
          <a:r>
            <a:rPr lang="zh-TW" altLang="en-US" sz="1600"/>
            <a:t>泛型</a:t>
          </a:r>
        </a:p>
      </dgm:t>
    </dgm:pt>
    <dgm:pt modelId="{27922C6F-A6A7-49A6-8200-8896ACB53C4B}" type="parTrans" cxnId="{D1CD419F-7A0F-4618-B981-C87B3F7A0C7A}">
      <dgm:prSet/>
      <dgm:spPr/>
      <dgm:t>
        <a:bodyPr/>
        <a:lstStyle/>
        <a:p>
          <a:endParaRPr lang="zh-TW" altLang="en-US"/>
        </a:p>
      </dgm:t>
    </dgm:pt>
    <dgm:pt modelId="{D1581DE4-397B-4352-9D19-7D7315E45E70}" type="sibTrans" cxnId="{D1CD419F-7A0F-4618-B981-C87B3F7A0C7A}">
      <dgm:prSet/>
      <dgm:spPr/>
      <dgm:t>
        <a:bodyPr/>
        <a:lstStyle/>
        <a:p>
          <a:endParaRPr lang="zh-TW" altLang="en-US"/>
        </a:p>
      </dgm:t>
    </dgm:pt>
    <dgm:pt modelId="{20FE41EE-7C3E-4BEB-A760-C83A1961B3C3}">
      <dgm:prSet custT="1"/>
      <dgm:spPr/>
      <dgm:t>
        <a:bodyPr/>
        <a:lstStyle/>
        <a:p>
          <a:r>
            <a:rPr lang="zh-TW" altLang="en-US" sz="1600" b="0" i="0"/>
            <a:t>強型別</a:t>
          </a:r>
          <a:endParaRPr lang="zh-TW" altLang="en-US" sz="1600"/>
        </a:p>
      </dgm:t>
    </dgm:pt>
    <dgm:pt modelId="{C6D61BBD-E62F-4DC6-85D9-A173F298EF43}" type="parTrans" cxnId="{80347E28-58F1-47F7-8B6E-9470896F0326}">
      <dgm:prSet/>
      <dgm:spPr/>
      <dgm:t>
        <a:bodyPr/>
        <a:lstStyle/>
        <a:p>
          <a:endParaRPr lang="zh-TW" altLang="en-US"/>
        </a:p>
      </dgm:t>
    </dgm:pt>
    <dgm:pt modelId="{B1BA608D-3108-47E0-8B91-A9799BD72E00}" type="sibTrans" cxnId="{80347E28-58F1-47F7-8B6E-9470896F0326}">
      <dgm:prSet/>
      <dgm:spPr/>
      <dgm:t>
        <a:bodyPr/>
        <a:lstStyle/>
        <a:p>
          <a:endParaRPr lang="zh-TW" altLang="en-US"/>
        </a:p>
      </dgm:t>
    </dgm:pt>
    <dgm:pt modelId="{19068007-B701-4E15-9266-4BBBBFFFDF49}">
      <dgm:prSet custT="1"/>
      <dgm:spPr/>
      <dgm:t>
        <a:bodyPr/>
        <a:lstStyle/>
        <a:p>
          <a:r>
            <a:rPr lang="zh-TW" altLang="en-US" sz="1600" b="0" i="0"/>
            <a:t>強型別</a:t>
          </a:r>
          <a:endParaRPr lang="zh-TW" altLang="en-US" sz="1600"/>
        </a:p>
      </dgm:t>
    </dgm:pt>
    <dgm:pt modelId="{F822DA6F-385E-4693-95C7-A88F29DFC6BF}" type="parTrans" cxnId="{F4E8B618-E4C7-4887-9B88-CCFDE6C02C77}">
      <dgm:prSet/>
      <dgm:spPr/>
      <dgm:t>
        <a:bodyPr/>
        <a:lstStyle/>
        <a:p>
          <a:endParaRPr lang="zh-TW" altLang="en-US"/>
        </a:p>
      </dgm:t>
    </dgm:pt>
    <dgm:pt modelId="{14F5E216-AD84-4A77-9E96-2BA3424EBDF3}" type="sibTrans" cxnId="{F4E8B618-E4C7-4887-9B88-CCFDE6C02C77}">
      <dgm:prSet/>
      <dgm:spPr/>
      <dgm:t>
        <a:bodyPr/>
        <a:lstStyle/>
        <a:p>
          <a:endParaRPr lang="zh-TW" altLang="en-US"/>
        </a:p>
      </dgm:t>
    </dgm:pt>
    <dgm:pt modelId="{FB94D894-DAC8-437C-B8E4-9C693E6162D6}" type="pres">
      <dgm:prSet presAssocID="{BD215A32-ECC7-4F94-B137-02567805FA39}" presName="Name0" presStyleCnt="0">
        <dgm:presLayoutVars>
          <dgm:dir/>
          <dgm:resizeHandles val="exact"/>
        </dgm:presLayoutVars>
      </dgm:prSet>
      <dgm:spPr/>
    </dgm:pt>
    <dgm:pt modelId="{5BBB0FF9-CF68-4BD1-B3E0-DFD4D4D2133E}" type="pres">
      <dgm:prSet presAssocID="{D2CCC1DD-F70C-4525-B449-3F8008F43F94}" presName="node" presStyleLbl="node1" presStyleIdx="0" presStyleCnt="2">
        <dgm:presLayoutVars>
          <dgm:bulletEnabled val="1"/>
        </dgm:presLayoutVars>
      </dgm:prSet>
      <dgm:spPr/>
    </dgm:pt>
    <dgm:pt modelId="{AE4A3AAF-1ACB-4008-9E16-05CE440D5DA4}" type="pres">
      <dgm:prSet presAssocID="{0D6CD7C0-7491-461A-A32B-B061806928C7}" presName="sibTrans" presStyleCnt="0"/>
      <dgm:spPr/>
    </dgm:pt>
    <dgm:pt modelId="{0515F718-7308-4BBD-8868-D1B26AA0C1D4}" type="pres">
      <dgm:prSet presAssocID="{D677D53B-7863-4078-AD10-42C785812728}" presName="node" presStyleLbl="node1" presStyleIdx="1" presStyleCnt="2">
        <dgm:presLayoutVars>
          <dgm:bulletEnabled val="1"/>
        </dgm:presLayoutVars>
      </dgm:prSet>
      <dgm:spPr/>
    </dgm:pt>
  </dgm:ptLst>
  <dgm:cxnLst>
    <dgm:cxn modelId="{1183DE16-6E8E-4791-8635-F96C2D26C24D}" type="presOf" srcId="{BD215A32-ECC7-4F94-B137-02567805FA39}" destId="{FB94D894-DAC8-437C-B8E4-9C693E6162D6}" srcOrd="0" destOrd="0" presId="urn:microsoft.com/office/officeart/2005/8/layout/hList6"/>
    <dgm:cxn modelId="{B0B9DF17-5528-4152-98EE-BE90843E9DDD}" srcId="{D677D53B-7863-4078-AD10-42C785812728}" destId="{B2878D78-AB14-44A6-B6D5-563FD1DB03F5}" srcOrd="4" destOrd="0" parTransId="{F9C232A8-8AFD-4A17-B3CE-A6FA351E557D}" sibTransId="{E602DE78-D625-436A-92D7-A1237C625E42}"/>
    <dgm:cxn modelId="{F4E8B618-E4C7-4887-9B88-CCFDE6C02C77}" srcId="{D677D53B-7863-4078-AD10-42C785812728}" destId="{19068007-B701-4E15-9266-4BBBBFFFDF49}" srcOrd="3" destOrd="0" parTransId="{F822DA6F-385E-4693-95C7-A88F29DFC6BF}" sibTransId="{14F5E216-AD84-4A77-9E96-2BA3424EBDF3}"/>
    <dgm:cxn modelId="{80414C1E-024C-4F10-B213-9ADB7CF025CE}" srcId="{BD215A32-ECC7-4F94-B137-02567805FA39}" destId="{D677D53B-7863-4078-AD10-42C785812728}" srcOrd="1" destOrd="0" parTransId="{C3782A8D-734B-43D2-A820-AAB4B4F3A3AD}" sibTransId="{43FE9C46-538C-4969-80DC-D1608D8880B2}"/>
    <dgm:cxn modelId="{F91AA11F-3A4A-462D-AE9B-E57E87CF7D03}" type="presOf" srcId="{B790BD74-C9B9-44AF-899D-F7E0FAC68953}" destId="{5BBB0FF9-CF68-4BD1-B3E0-DFD4D4D2133E}" srcOrd="0" destOrd="3" presId="urn:microsoft.com/office/officeart/2005/8/layout/hList6"/>
    <dgm:cxn modelId="{C2C60620-08D6-4C1B-86F3-6CC65F32E44A}" type="presOf" srcId="{74029035-EACF-42C3-9E93-5117E6B0D2C5}" destId="{5BBB0FF9-CF68-4BD1-B3E0-DFD4D4D2133E}" srcOrd="0" destOrd="1" presId="urn:microsoft.com/office/officeart/2005/8/layout/hList6"/>
    <dgm:cxn modelId="{80347E28-58F1-47F7-8B6E-9470896F0326}" srcId="{D2CCC1DD-F70C-4525-B449-3F8008F43F94}" destId="{20FE41EE-7C3E-4BEB-A760-C83A1961B3C3}" srcOrd="3" destOrd="0" parTransId="{C6D61BBD-E62F-4DC6-85D9-A173F298EF43}" sibTransId="{B1BA608D-3108-47E0-8B91-A9799BD72E00}"/>
    <dgm:cxn modelId="{47684038-CA87-443B-9086-888E79499498}" type="presOf" srcId="{D677D53B-7863-4078-AD10-42C785812728}" destId="{0515F718-7308-4BBD-8868-D1B26AA0C1D4}" srcOrd="0" destOrd="0" presId="urn:microsoft.com/office/officeart/2005/8/layout/hList6"/>
    <dgm:cxn modelId="{B37A253B-10BB-46DC-8404-FD78C0BBDF7B}" type="presOf" srcId="{20FE41EE-7C3E-4BEB-A760-C83A1961B3C3}" destId="{5BBB0FF9-CF68-4BD1-B3E0-DFD4D4D2133E}" srcOrd="0" destOrd="4" presId="urn:microsoft.com/office/officeart/2005/8/layout/hList6"/>
    <dgm:cxn modelId="{4BAB703F-989C-483C-883F-E052EFB8D644}" type="presOf" srcId="{892B4151-66CE-40CE-BF16-D65330F92155}" destId="{5BBB0FF9-CF68-4BD1-B3E0-DFD4D4D2133E}" srcOrd="0" destOrd="2" presId="urn:microsoft.com/office/officeart/2005/8/layout/hList6"/>
    <dgm:cxn modelId="{DC342646-49B4-4192-BE26-572719CA4C74}" type="presOf" srcId="{E8F37457-453E-4CD1-9EC9-A1854C5F2B84}" destId="{0515F718-7308-4BBD-8868-D1B26AA0C1D4}" srcOrd="0" destOrd="3" presId="urn:microsoft.com/office/officeart/2005/8/layout/hList6"/>
    <dgm:cxn modelId="{20E24379-653B-4221-937A-09386AF44033}" type="presOf" srcId="{E207B9B4-18C9-4EAD-8ECA-497D1C7AB285}" destId="{0515F718-7308-4BBD-8868-D1B26AA0C1D4}" srcOrd="0" destOrd="2" presId="urn:microsoft.com/office/officeart/2005/8/layout/hList6"/>
    <dgm:cxn modelId="{AED54F89-942F-4959-BDF7-3628588515E1}" srcId="{D677D53B-7863-4078-AD10-42C785812728}" destId="{B70D915C-6F26-4EC7-802C-6397A6C0FFAF}" srcOrd="0" destOrd="0" parTransId="{9282E776-2261-40C7-98AC-960849135CE7}" sibTransId="{E9BB1EFA-06A3-4203-8007-B7AC6FB0E3B9}"/>
    <dgm:cxn modelId="{8182638F-4BE8-414E-89B7-269001698589}" srcId="{D677D53B-7863-4078-AD10-42C785812728}" destId="{E207B9B4-18C9-4EAD-8ECA-497D1C7AB285}" srcOrd="1" destOrd="0" parTransId="{3C003F35-D6F3-48D1-B7D1-52737A3A12FB}" sibTransId="{0A4161E3-003E-444F-B648-EAF2A605844F}"/>
    <dgm:cxn modelId="{33575894-42E9-4B6D-8E87-71D59834D929}" srcId="{BD215A32-ECC7-4F94-B137-02567805FA39}" destId="{D2CCC1DD-F70C-4525-B449-3F8008F43F94}" srcOrd="0" destOrd="0" parTransId="{B572164B-EB88-42FC-9F23-0B5D50EDBCFE}" sibTransId="{0D6CD7C0-7491-461A-A32B-B061806928C7}"/>
    <dgm:cxn modelId="{C93DC19A-16C5-49AF-B90E-B4439C4471BD}" type="presOf" srcId="{D2CCC1DD-F70C-4525-B449-3F8008F43F94}" destId="{5BBB0FF9-CF68-4BD1-B3E0-DFD4D4D2133E}" srcOrd="0" destOrd="0" presId="urn:microsoft.com/office/officeart/2005/8/layout/hList6"/>
    <dgm:cxn modelId="{D1CD419F-7A0F-4618-B981-C87B3F7A0C7A}" srcId="{D677D53B-7863-4078-AD10-42C785812728}" destId="{27CBA97D-5110-4E77-85DC-468B2C424C7F}" srcOrd="5" destOrd="0" parTransId="{27922C6F-A6A7-49A6-8200-8896ACB53C4B}" sibTransId="{D1581DE4-397B-4352-9D19-7D7315E45E70}"/>
    <dgm:cxn modelId="{3A435DA8-10C6-4484-BB9A-46BE7EEC4771}" type="presOf" srcId="{27CBA97D-5110-4E77-85DC-468B2C424C7F}" destId="{0515F718-7308-4BBD-8868-D1B26AA0C1D4}" srcOrd="0" destOrd="6" presId="urn:microsoft.com/office/officeart/2005/8/layout/hList6"/>
    <dgm:cxn modelId="{2F0284A8-48F8-4E92-948D-D2634118117D}" type="presOf" srcId="{B70D915C-6F26-4EC7-802C-6397A6C0FFAF}" destId="{0515F718-7308-4BBD-8868-D1B26AA0C1D4}" srcOrd="0" destOrd="1" presId="urn:microsoft.com/office/officeart/2005/8/layout/hList6"/>
    <dgm:cxn modelId="{22CE2BAF-B0AC-4FCC-B147-871A1AA04DD3}" type="presOf" srcId="{19068007-B701-4E15-9266-4BBBBFFFDF49}" destId="{0515F718-7308-4BBD-8868-D1B26AA0C1D4}" srcOrd="0" destOrd="4" presId="urn:microsoft.com/office/officeart/2005/8/layout/hList6"/>
    <dgm:cxn modelId="{AE3072B4-ABEC-4CEC-8845-C6A0FB6C4358}" srcId="{D2CCC1DD-F70C-4525-B449-3F8008F43F94}" destId="{74029035-EACF-42C3-9E93-5117E6B0D2C5}" srcOrd="0" destOrd="0" parTransId="{0B154A56-3067-46A9-A132-8A816999845B}" sibTransId="{C250BE96-9613-4AF5-B08C-E42DB615D735}"/>
    <dgm:cxn modelId="{782856C1-D3D7-42DC-B808-F1E0A041AE55}" type="presOf" srcId="{B2878D78-AB14-44A6-B6D5-563FD1DB03F5}" destId="{0515F718-7308-4BBD-8868-D1B26AA0C1D4}" srcOrd="0" destOrd="5" presId="urn:microsoft.com/office/officeart/2005/8/layout/hList6"/>
    <dgm:cxn modelId="{9F4AF4C3-B939-4AD1-A08C-1872C4C0B044}" srcId="{D2CCC1DD-F70C-4525-B449-3F8008F43F94}" destId="{B790BD74-C9B9-44AF-899D-F7E0FAC68953}" srcOrd="2" destOrd="0" parTransId="{3B8F21B0-0A87-421D-AE7C-6706BF201D45}" sibTransId="{7D21C41C-738A-4638-B58D-D7FA456A574F}"/>
    <dgm:cxn modelId="{5900ACCE-0C66-4CEE-9EFB-CD1E9A1A3497}" srcId="{D2CCC1DD-F70C-4525-B449-3F8008F43F94}" destId="{892B4151-66CE-40CE-BF16-D65330F92155}" srcOrd="1" destOrd="0" parTransId="{71171DEC-2830-4E64-A6D3-09F5956CEBAF}" sibTransId="{EECFF945-DA49-40CF-BF33-1C4FD8EE869C}"/>
    <dgm:cxn modelId="{864359ED-87E3-462F-B6D9-2D74B5C2F355}" srcId="{D677D53B-7863-4078-AD10-42C785812728}" destId="{E8F37457-453E-4CD1-9EC9-A1854C5F2B84}" srcOrd="2" destOrd="0" parTransId="{1CD2CD81-59E2-4E81-AFD9-9126AF581AAC}" sibTransId="{AE19E560-1EBD-40D7-AD32-2EAAC1159681}"/>
    <dgm:cxn modelId="{2D82DAFD-E01F-412B-8087-BF53B9930605}" type="presParOf" srcId="{FB94D894-DAC8-437C-B8E4-9C693E6162D6}" destId="{5BBB0FF9-CF68-4BD1-B3E0-DFD4D4D2133E}" srcOrd="0" destOrd="0" presId="urn:microsoft.com/office/officeart/2005/8/layout/hList6"/>
    <dgm:cxn modelId="{4A435B28-B513-48BD-BCF3-0ED0AF27F823}" type="presParOf" srcId="{FB94D894-DAC8-437C-B8E4-9C693E6162D6}" destId="{AE4A3AAF-1ACB-4008-9E16-05CE440D5DA4}" srcOrd="1" destOrd="0" presId="urn:microsoft.com/office/officeart/2005/8/layout/hList6"/>
    <dgm:cxn modelId="{2293945C-D22F-4FDA-B548-77C6B24387CD}" type="presParOf" srcId="{FB94D894-DAC8-437C-B8E4-9C693E6162D6}" destId="{0515F718-7308-4BBD-8868-D1B26AA0C1D4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7D9737C-E4CE-244E-8868-FFF81EE5B110}" type="doc">
      <dgm:prSet loTypeId="urn:microsoft.com/office/officeart/2008/layout/IncreasingCircle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A887A03F-3B87-0742-8A95-732377A4699F}">
      <dgm:prSet/>
      <dgm:spPr/>
      <dgm:t>
        <a:bodyPr/>
        <a:lstStyle/>
        <a:p>
          <a:r>
            <a:rPr kumimoji="1" lang="en-US" b="1"/>
            <a:t>Unary Operators</a:t>
          </a:r>
          <a:endParaRPr lang="zh-TW" b="1"/>
        </a:p>
      </dgm:t>
    </dgm:pt>
    <dgm:pt modelId="{30394BE0-7D91-1A40-8745-102D7036729A}" type="parTrans" cxnId="{577C5971-9528-FB44-869E-F8B94D09DA45}">
      <dgm:prSet/>
      <dgm:spPr/>
      <dgm:t>
        <a:bodyPr/>
        <a:lstStyle/>
        <a:p>
          <a:endParaRPr lang="zh-TW" altLang="en-US"/>
        </a:p>
      </dgm:t>
    </dgm:pt>
    <dgm:pt modelId="{FE471AF6-7C0C-6740-8097-106B95C935BC}" type="sibTrans" cxnId="{577C5971-9528-FB44-869E-F8B94D09DA45}">
      <dgm:prSet/>
      <dgm:spPr/>
      <dgm:t>
        <a:bodyPr/>
        <a:lstStyle/>
        <a:p>
          <a:endParaRPr lang="zh-TW" altLang="en-US"/>
        </a:p>
      </dgm:t>
    </dgm:pt>
    <dgm:pt modelId="{66777854-8E9A-6C47-ABD0-2605B98AB61F}">
      <dgm:prSet/>
      <dgm:spPr/>
      <dgm:t>
        <a:bodyPr/>
        <a:lstStyle/>
        <a:p>
          <a:r>
            <a:rPr kumimoji="1" lang="en-US" b="1"/>
            <a:t>Binary Operators</a:t>
          </a:r>
          <a:endParaRPr lang="zh-TW" b="1"/>
        </a:p>
      </dgm:t>
    </dgm:pt>
    <dgm:pt modelId="{0EBA74AA-A9E3-C641-BA37-289B4BEF56F3}" type="parTrans" cxnId="{06948CF7-BE6E-AE46-9DC7-0EA49ABAE4EF}">
      <dgm:prSet/>
      <dgm:spPr/>
      <dgm:t>
        <a:bodyPr/>
        <a:lstStyle/>
        <a:p>
          <a:endParaRPr lang="zh-TW" altLang="en-US"/>
        </a:p>
      </dgm:t>
    </dgm:pt>
    <dgm:pt modelId="{08DD3AA5-3D45-004A-A1E5-D62102C5145F}" type="sibTrans" cxnId="{06948CF7-BE6E-AE46-9DC7-0EA49ABAE4EF}">
      <dgm:prSet/>
      <dgm:spPr/>
      <dgm:t>
        <a:bodyPr/>
        <a:lstStyle/>
        <a:p>
          <a:endParaRPr lang="zh-TW" altLang="en-US"/>
        </a:p>
      </dgm:t>
    </dgm:pt>
    <dgm:pt modelId="{0EC7E8FF-2525-F540-9E14-CA0BD0D5A2A4}">
      <dgm:prSet/>
      <dgm:spPr/>
      <dgm:t>
        <a:bodyPr/>
        <a:lstStyle/>
        <a:p>
          <a:r>
            <a:rPr kumimoji="1" lang="en-US" b="1"/>
            <a:t>Ternary Operator </a:t>
          </a:r>
          <a:endParaRPr lang="zh-TW" b="1"/>
        </a:p>
      </dgm:t>
    </dgm:pt>
    <dgm:pt modelId="{16AF36D9-B759-6446-BA81-BB4FEA07459F}" type="parTrans" cxnId="{DAB7E657-08A8-044F-8AEB-E84E5F9E3D77}">
      <dgm:prSet/>
      <dgm:spPr/>
      <dgm:t>
        <a:bodyPr/>
        <a:lstStyle/>
        <a:p>
          <a:endParaRPr lang="zh-TW" altLang="en-US"/>
        </a:p>
      </dgm:t>
    </dgm:pt>
    <dgm:pt modelId="{D23F284D-4428-BD4A-89AC-085A95E7B56B}" type="sibTrans" cxnId="{DAB7E657-08A8-044F-8AEB-E84E5F9E3D77}">
      <dgm:prSet/>
      <dgm:spPr/>
      <dgm:t>
        <a:bodyPr/>
        <a:lstStyle/>
        <a:p>
          <a:endParaRPr lang="zh-TW" altLang="en-US"/>
        </a:p>
      </dgm:t>
    </dgm:pt>
    <dgm:pt modelId="{004D0383-CA08-884F-9EBC-BDCC0B3C3CED}">
      <dgm:prSet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sz="2000"/>
            <a:t>Bitwise NOT</a:t>
          </a:r>
          <a:endParaRPr lang="zh-TW" sz="2000"/>
        </a:p>
      </dgm:t>
    </dgm:pt>
    <dgm:pt modelId="{00346971-211B-4841-BDC9-71DDCB7B362B}" type="parTrans" cxnId="{3A22B539-D95B-5641-AD1B-82F7C0CE4AAC}">
      <dgm:prSet/>
      <dgm:spPr/>
      <dgm:t>
        <a:bodyPr/>
        <a:lstStyle/>
        <a:p>
          <a:endParaRPr lang="zh-TW" altLang="en-US"/>
        </a:p>
      </dgm:t>
    </dgm:pt>
    <dgm:pt modelId="{5556BCFA-9C30-9344-9788-82BAC22E8B6B}" type="sibTrans" cxnId="{3A22B539-D95B-5641-AD1B-82F7C0CE4AAC}">
      <dgm:prSet/>
      <dgm:spPr/>
      <dgm:t>
        <a:bodyPr/>
        <a:lstStyle/>
        <a:p>
          <a:endParaRPr lang="zh-TW" altLang="en-US"/>
        </a:p>
      </dgm:t>
    </dgm:pt>
    <dgm:pt modelId="{64A9A14C-1FB2-2F4B-BE9E-B7628533782B}">
      <dgm:prSet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sz="2000"/>
            <a:t>Logical NOT</a:t>
          </a:r>
          <a:endParaRPr lang="zh-TW" sz="2000"/>
        </a:p>
      </dgm:t>
    </dgm:pt>
    <dgm:pt modelId="{64B6113F-DAB6-3849-8E67-A7CA9ABDB935}" type="parTrans" cxnId="{0C92A90C-C270-514B-87D1-E94F32B1668B}">
      <dgm:prSet/>
      <dgm:spPr/>
      <dgm:t>
        <a:bodyPr/>
        <a:lstStyle/>
        <a:p>
          <a:endParaRPr lang="zh-TW" altLang="en-US"/>
        </a:p>
      </dgm:t>
    </dgm:pt>
    <dgm:pt modelId="{888F7F7D-FB08-634E-97D6-5E2F9087F264}" type="sibTrans" cxnId="{0C92A90C-C270-514B-87D1-E94F32B1668B}">
      <dgm:prSet/>
      <dgm:spPr/>
      <dgm:t>
        <a:bodyPr/>
        <a:lstStyle/>
        <a:p>
          <a:endParaRPr lang="zh-TW" altLang="en-US"/>
        </a:p>
      </dgm:t>
    </dgm:pt>
    <dgm:pt modelId="{5EF4D38F-9AD1-0145-AAD3-D276ACBC56F5}">
      <dgm:prSet custT="1"/>
      <dgm:spPr/>
      <dgm:t>
        <a:bodyPr/>
        <a:lstStyle/>
        <a:p>
          <a:r>
            <a:rPr lang="en-US" altLang="zh-TW" sz="2000"/>
            <a:t>Conditional</a:t>
          </a:r>
          <a:endParaRPr lang="zh-TW" sz="2000"/>
        </a:p>
      </dgm:t>
    </dgm:pt>
    <dgm:pt modelId="{9A701EA5-4A06-A047-8DC9-7C6C71FB8D0C}" type="parTrans" cxnId="{0E41BB9C-7C49-0B4E-88FA-9CA7FEFA6FD2}">
      <dgm:prSet/>
      <dgm:spPr/>
      <dgm:t>
        <a:bodyPr/>
        <a:lstStyle/>
        <a:p>
          <a:endParaRPr lang="zh-TW" altLang="en-US"/>
        </a:p>
      </dgm:t>
    </dgm:pt>
    <dgm:pt modelId="{85897EFD-A6E6-FD4D-9481-C175D1EE1D11}" type="sibTrans" cxnId="{0E41BB9C-7C49-0B4E-88FA-9CA7FEFA6FD2}">
      <dgm:prSet/>
      <dgm:spPr/>
      <dgm:t>
        <a:bodyPr/>
        <a:lstStyle/>
        <a:p>
          <a:endParaRPr lang="zh-TW" altLang="en-US"/>
        </a:p>
      </dgm:t>
    </dgm:pt>
    <dgm:pt modelId="{B0106D59-5A06-2647-B5F7-BEE9BCF8308C}">
      <dgm:prSet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sz="2000"/>
            <a:t>Sign</a:t>
          </a:r>
        </a:p>
        <a:p>
          <a:pPr>
            <a:buFont typeface="Arial" panose="020B0604020202020204" pitchFamily="34" charset="0"/>
            <a:buNone/>
          </a:pPr>
          <a:r>
            <a:rPr lang="en-US" altLang="zh-TW" sz="2000"/>
            <a:t>Increment, Decrement</a:t>
          </a:r>
        </a:p>
        <a:p>
          <a:pPr>
            <a:buFont typeface="Arial" panose="020B0604020202020204" pitchFamily="34" charset="0"/>
            <a:buNone/>
          </a:pPr>
          <a:r>
            <a:rPr lang="en-US" altLang="zh-TW" sz="2000"/>
            <a:t>Pointer, Reference</a:t>
          </a:r>
          <a:endParaRPr lang="zh-TW" sz="2000"/>
        </a:p>
      </dgm:t>
    </dgm:pt>
    <dgm:pt modelId="{8B120141-D1F9-9245-94F2-EA2BC762D240}" type="parTrans" cxnId="{F61DD002-137B-1242-91CE-1FA19D65569B}">
      <dgm:prSet/>
      <dgm:spPr/>
      <dgm:t>
        <a:bodyPr/>
        <a:lstStyle/>
        <a:p>
          <a:endParaRPr lang="zh-TW" altLang="en-US"/>
        </a:p>
      </dgm:t>
    </dgm:pt>
    <dgm:pt modelId="{9D01031F-3858-0A40-85B1-8823124DA33E}" type="sibTrans" cxnId="{F61DD002-137B-1242-91CE-1FA19D65569B}">
      <dgm:prSet/>
      <dgm:spPr/>
      <dgm:t>
        <a:bodyPr/>
        <a:lstStyle/>
        <a:p>
          <a:endParaRPr lang="zh-TW" altLang="en-US"/>
        </a:p>
      </dgm:t>
    </dgm:pt>
    <dgm:pt modelId="{4F911756-61F7-7740-8A0A-52FF6AEA05B1}">
      <dgm:prSet custT="1"/>
      <dgm:spPr/>
      <dgm:t>
        <a:bodyPr/>
        <a:lstStyle/>
        <a:p>
          <a:r>
            <a:rPr lang="en-US" altLang="zh-TW" sz="2000"/>
            <a:t>Arithmetic</a:t>
          </a:r>
        </a:p>
        <a:p>
          <a:r>
            <a:rPr lang="en-US" altLang="zh-TW" sz="2000"/>
            <a:t>Relational</a:t>
          </a:r>
        </a:p>
        <a:p>
          <a:r>
            <a:rPr lang="en-US" altLang="zh-TW" sz="2000"/>
            <a:t>Bitwise</a:t>
          </a:r>
        </a:p>
        <a:p>
          <a:r>
            <a:rPr lang="en-US" altLang="zh-TW" sz="2000"/>
            <a:t>Logical</a:t>
          </a:r>
        </a:p>
        <a:p>
          <a:r>
            <a:rPr lang="en-US" altLang="zh-TW" sz="2000"/>
            <a:t>…</a:t>
          </a:r>
        </a:p>
        <a:p>
          <a:r>
            <a:rPr lang="en-US" altLang="zh-TW" sz="2000"/>
            <a:t>…</a:t>
          </a:r>
          <a:endParaRPr lang="zh-TW" sz="2000"/>
        </a:p>
      </dgm:t>
    </dgm:pt>
    <dgm:pt modelId="{E6E08A16-B1CB-B145-9D92-B6847888D6A9}" type="parTrans" cxnId="{DFA4DCA0-A8A8-024C-9E0D-99F931B43556}">
      <dgm:prSet/>
      <dgm:spPr/>
      <dgm:t>
        <a:bodyPr/>
        <a:lstStyle/>
        <a:p>
          <a:endParaRPr lang="zh-TW" altLang="en-US"/>
        </a:p>
      </dgm:t>
    </dgm:pt>
    <dgm:pt modelId="{55E103D5-79F7-6040-93F2-1D8CFFD1E742}" type="sibTrans" cxnId="{DFA4DCA0-A8A8-024C-9E0D-99F931B43556}">
      <dgm:prSet/>
      <dgm:spPr/>
      <dgm:t>
        <a:bodyPr/>
        <a:lstStyle/>
        <a:p>
          <a:endParaRPr lang="zh-TW" altLang="en-US"/>
        </a:p>
      </dgm:t>
    </dgm:pt>
    <dgm:pt modelId="{6DAE9C51-7D6F-0B42-80E0-1002A142E30A}" type="pres">
      <dgm:prSet presAssocID="{87D9737C-E4CE-244E-8868-FFF81EE5B110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A91509C3-60A1-6D42-8E1C-3F5A78CC69D9}" type="pres">
      <dgm:prSet presAssocID="{A887A03F-3B87-0742-8A95-732377A4699F}" presName="composite" presStyleCnt="0"/>
      <dgm:spPr/>
    </dgm:pt>
    <dgm:pt modelId="{F1939B9E-CBBE-3245-B26E-1D6D9D9C0519}" type="pres">
      <dgm:prSet presAssocID="{A887A03F-3B87-0742-8A95-732377A4699F}" presName="BackAccent" presStyleLbl="bgShp" presStyleIdx="0" presStyleCnt="3"/>
      <dgm:spPr/>
    </dgm:pt>
    <dgm:pt modelId="{87FD619C-E1D4-7246-93C8-2366736378D0}" type="pres">
      <dgm:prSet presAssocID="{A887A03F-3B87-0742-8A95-732377A4699F}" presName="Accent" presStyleLbl="alignNode1" presStyleIdx="0" presStyleCnt="3"/>
      <dgm:spPr/>
    </dgm:pt>
    <dgm:pt modelId="{AC5C8983-6DE3-2649-BEBA-8D6EA24CA172}" type="pres">
      <dgm:prSet presAssocID="{A887A03F-3B87-0742-8A95-732377A4699F}" presName="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A41AC639-20E0-984C-A4B9-A65C35E5ED55}" type="pres">
      <dgm:prSet presAssocID="{A887A03F-3B87-0742-8A95-732377A4699F}" presName="Parent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C8956F5C-5661-3B48-84BB-9920103B008E}" type="pres">
      <dgm:prSet presAssocID="{FE471AF6-7C0C-6740-8097-106B95C935BC}" presName="sibTrans" presStyleCnt="0"/>
      <dgm:spPr/>
    </dgm:pt>
    <dgm:pt modelId="{4CA90505-2D63-1546-B6EB-847057C465EE}" type="pres">
      <dgm:prSet presAssocID="{66777854-8E9A-6C47-ABD0-2605B98AB61F}" presName="composite" presStyleCnt="0"/>
      <dgm:spPr/>
    </dgm:pt>
    <dgm:pt modelId="{97CDF87D-7700-2248-8BD5-DF9A7EFFF5D3}" type="pres">
      <dgm:prSet presAssocID="{66777854-8E9A-6C47-ABD0-2605B98AB61F}" presName="BackAccent" presStyleLbl="bgShp" presStyleIdx="1" presStyleCnt="3"/>
      <dgm:spPr/>
    </dgm:pt>
    <dgm:pt modelId="{D756AD44-F45C-2443-BA08-89D8A43FCF1E}" type="pres">
      <dgm:prSet presAssocID="{66777854-8E9A-6C47-ABD0-2605B98AB61F}" presName="Accent" presStyleLbl="alignNode1" presStyleIdx="1" presStyleCnt="3"/>
      <dgm:spPr/>
    </dgm:pt>
    <dgm:pt modelId="{1AA9A36B-AA60-1646-8418-5AC4CEA53639}" type="pres">
      <dgm:prSet presAssocID="{66777854-8E9A-6C47-ABD0-2605B98AB61F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03904D96-E465-544E-AD94-D5621EAA71DD}" type="pres">
      <dgm:prSet presAssocID="{66777854-8E9A-6C47-ABD0-2605B98AB61F}" presName="Parent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C3D26A48-C130-154C-8102-8BD3252315E8}" type="pres">
      <dgm:prSet presAssocID="{08DD3AA5-3D45-004A-A1E5-D62102C5145F}" presName="sibTrans" presStyleCnt="0"/>
      <dgm:spPr/>
    </dgm:pt>
    <dgm:pt modelId="{70B8BC8A-6C17-9C4E-93A2-E6E646CE6BED}" type="pres">
      <dgm:prSet presAssocID="{0EC7E8FF-2525-F540-9E14-CA0BD0D5A2A4}" presName="composite" presStyleCnt="0"/>
      <dgm:spPr/>
    </dgm:pt>
    <dgm:pt modelId="{C846572E-E1D8-544D-BBB3-8E6EABA7D5D5}" type="pres">
      <dgm:prSet presAssocID="{0EC7E8FF-2525-F540-9E14-CA0BD0D5A2A4}" presName="BackAccent" presStyleLbl="bgShp" presStyleIdx="2" presStyleCnt="3"/>
      <dgm:spPr/>
    </dgm:pt>
    <dgm:pt modelId="{BD28099A-3421-CC46-86AE-C2F5905A44BB}" type="pres">
      <dgm:prSet presAssocID="{0EC7E8FF-2525-F540-9E14-CA0BD0D5A2A4}" presName="Accent" presStyleLbl="alignNode1" presStyleIdx="2" presStyleCnt="3"/>
      <dgm:spPr/>
    </dgm:pt>
    <dgm:pt modelId="{266DEFC0-3C8B-7D4D-968D-192BA86E7E03}" type="pres">
      <dgm:prSet presAssocID="{0EC7E8FF-2525-F540-9E14-CA0BD0D5A2A4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D7AB465D-3CD3-D748-9196-0D4EBA4A97ED}" type="pres">
      <dgm:prSet presAssocID="{0EC7E8FF-2525-F540-9E14-CA0BD0D5A2A4}" presName="Parent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F61DD002-137B-1242-91CE-1FA19D65569B}" srcId="{A887A03F-3B87-0742-8A95-732377A4699F}" destId="{B0106D59-5A06-2647-B5F7-BEE9BCF8308C}" srcOrd="0" destOrd="0" parTransId="{8B120141-D1F9-9245-94F2-EA2BC762D240}" sibTransId="{9D01031F-3858-0A40-85B1-8823124DA33E}"/>
    <dgm:cxn modelId="{C7877307-4C6F-774B-8EC1-26FB633415E2}" type="presOf" srcId="{004D0383-CA08-884F-9EBC-BDCC0B3C3CED}" destId="{AC5C8983-6DE3-2649-BEBA-8D6EA24CA172}" srcOrd="0" destOrd="1" presId="urn:microsoft.com/office/officeart/2008/layout/IncreasingCircleProcess"/>
    <dgm:cxn modelId="{0C92A90C-C270-514B-87D1-E94F32B1668B}" srcId="{A887A03F-3B87-0742-8A95-732377A4699F}" destId="{64A9A14C-1FB2-2F4B-BE9E-B7628533782B}" srcOrd="2" destOrd="0" parTransId="{64B6113F-DAB6-3849-8E67-A7CA9ABDB935}" sibTransId="{888F7F7D-FB08-634E-97D6-5E2F9087F264}"/>
    <dgm:cxn modelId="{3A22B539-D95B-5641-AD1B-82F7C0CE4AAC}" srcId="{A887A03F-3B87-0742-8A95-732377A4699F}" destId="{004D0383-CA08-884F-9EBC-BDCC0B3C3CED}" srcOrd="1" destOrd="0" parTransId="{00346971-211B-4841-BDC9-71DDCB7B362B}" sibTransId="{5556BCFA-9C30-9344-9788-82BAC22E8B6B}"/>
    <dgm:cxn modelId="{3465054F-47E3-D54A-8A2B-72035CDF06ED}" type="presOf" srcId="{A887A03F-3B87-0742-8A95-732377A4699F}" destId="{A41AC639-20E0-984C-A4B9-A65C35E5ED55}" srcOrd="0" destOrd="0" presId="urn:microsoft.com/office/officeart/2008/layout/IncreasingCircleProcess"/>
    <dgm:cxn modelId="{DAB7E657-08A8-044F-8AEB-E84E5F9E3D77}" srcId="{87D9737C-E4CE-244E-8868-FFF81EE5B110}" destId="{0EC7E8FF-2525-F540-9E14-CA0BD0D5A2A4}" srcOrd="2" destOrd="0" parTransId="{16AF36D9-B759-6446-BA81-BB4FEA07459F}" sibTransId="{D23F284D-4428-BD4A-89AC-085A95E7B56B}"/>
    <dgm:cxn modelId="{3D724369-BC34-8849-B288-C7C59596FBDD}" type="presOf" srcId="{B0106D59-5A06-2647-B5F7-BEE9BCF8308C}" destId="{AC5C8983-6DE3-2649-BEBA-8D6EA24CA172}" srcOrd="0" destOrd="0" presId="urn:microsoft.com/office/officeart/2008/layout/IncreasingCircleProcess"/>
    <dgm:cxn modelId="{D6FBE16C-9F34-CE4F-817B-87BC337991D3}" type="presOf" srcId="{5EF4D38F-9AD1-0145-AAD3-D276ACBC56F5}" destId="{266DEFC0-3C8B-7D4D-968D-192BA86E7E03}" srcOrd="0" destOrd="0" presId="urn:microsoft.com/office/officeart/2008/layout/IncreasingCircleProcess"/>
    <dgm:cxn modelId="{577C5971-9528-FB44-869E-F8B94D09DA45}" srcId="{87D9737C-E4CE-244E-8868-FFF81EE5B110}" destId="{A887A03F-3B87-0742-8A95-732377A4699F}" srcOrd="0" destOrd="0" parTransId="{30394BE0-7D91-1A40-8745-102D7036729A}" sibTransId="{FE471AF6-7C0C-6740-8097-106B95C935BC}"/>
    <dgm:cxn modelId="{46D47477-CDF0-7A44-899F-0F0F0388C607}" type="presOf" srcId="{66777854-8E9A-6C47-ABD0-2605B98AB61F}" destId="{03904D96-E465-544E-AD94-D5621EAA71DD}" srcOrd="0" destOrd="0" presId="urn:microsoft.com/office/officeart/2008/layout/IncreasingCircleProcess"/>
    <dgm:cxn modelId="{D49C2A8F-5B3A-9F40-982F-14658139363A}" type="presOf" srcId="{87D9737C-E4CE-244E-8868-FFF81EE5B110}" destId="{6DAE9C51-7D6F-0B42-80E0-1002A142E30A}" srcOrd="0" destOrd="0" presId="urn:microsoft.com/office/officeart/2008/layout/IncreasingCircleProcess"/>
    <dgm:cxn modelId="{6188BD8F-ED11-354D-95C8-42D3A5D6239B}" type="presOf" srcId="{64A9A14C-1FB2-2F4B-BE9E-B7628533782B}" destId="{AC5C8983-6DE3-2649-BEBA-8D6EA24CA172}" srcOrd="0" destOrd="2" presId="urn:microsoft.com/office/officeart/2008/layout/IncreasingCircleProcess"/>
    <dgm:cxn modelId="{0E41BB9C-7C49-0B4E-88FA-9CA7FEFA6FD2}" srcId="{0EC7E8FF-2525-F540-9E14-CA0BD0D5A2A4}" destId="{5EF4D38F-9AD1-0145-AAD3-D276ACBC56F5}" srcOrd="0" destOrd="0" parTransId="{9A701EA5-4A06-A047-8DC9-7C6C71FB8D0C}" sibTransId="{85897EFD-A6E6-FD4D-9481-C175D1EE1D11}"/>
    <dgm:cxn modelId="{DFA4DCA0-A8A8-024C-9E0D-99F931B43556}" srcId="{66777854-8E9A-6C47-ABD0-2605B98AB61F}" destId="{4F911756-61F7-7740-8A0A-52FF6AEA05B1}" srcOrd="0" destOrd="0" parTransId="{E6E08A16-B1CB-B145-9D92-B6847888D6A9}" sibTransId="{55E103D5-79F7-6040-93F2-1D8CFFD1E742}"/>
    <dgm:cxn modelId="{35356BAF-D690-6545-92B0-C7B316C49D7E}" type="presOf" srcId="{0EC7E8FF-2525-F540-9E14-CA0BD0D5A2A4}" destId="{D7AB465D-3CD3-D748-9196-0D4EBA4A97ED}" srcOrd="0" destOrd="0" presId="urn:microsoft.com/office/officeart/2008/layout/IncreasingCircleProcess"/>
    <dgm:cxn modelId="{06948CF7-BE6E-AE46-9DC7-0EA49ABAE4EF}" srcId="{87D9737C-E4CE-244E-8868-FFF81EE5B110}" destId="{66777854-8E9A-6C47-ABD0-2605B98AB61F}" srcOrd="1" destOrd="0" parTransId="{0EBA74AA-A9E3-C641-BA37-289B4BEF56F3}" sibTransId="{08DD3AA5-3D45-004A-A1E5-D62102C5145F}"/>
    <dgm:cxn modelId="{9D8733FB-D586-D44C-AEAD-A34F34474160}" type="presOf" srcId="{4F911756-61F7-7740-8A0A-52FF6AEA05B1}" destId="{1AA9A36B-AA60-1646-8418-5AC4CEA53639}" srcOrd="0" destOrd="0" presId="urn:microsoft.com/office/officeart/2008/layout/IncreasingCircleProcess"/>
    <dgm:cxn modelId="{0F4B0068-ABA4-8B4A-9E82-573DC42C29C0}" type="presParOf" srcId="{6DAE9C51-7D6F-0B42-80E0-1002A142E30A}" destId="{A91509C3-60A1-6D42-8E1C-3F5A78CC69D9}" srcOrd="0" destOrd="0" presId="urn:microsoft.com/office/officeart/2008/layout/IncreasingCircleProcess"/>
    <dgm:cxn modelId="{51D094D5-E538-2F43-9C10-82BB6ECAEB8F}" type="presParOf" srcId="{A91509C3-60A1-6D42-8E1C-3F5A78CC69D9}" destId="{F1939B9E-CBBE-3245-B26E-1D6D9D9C0519}" srcOrd="0" destOrd="0" presId="urn:microsoft.com/office/officeart/2008/layout/IncreasingCircleProcess"/>
    <dgm:cxn modelId="{49AE24D0-CB61-BC46-8B5D-289BD383D5D2}" type="presParOf" srcId="{A91509C3-60A1-6D42-8E1C-3F5A78CC69D9}" destId="{87FD619C-E1D4-7246-93C8-2366736378D0}" srcOrd="1" destOrd="0" presId="urn:microsoft.com/office/officeart/2008/layout/IncreasingCircleProcess"/>
    <dgm:cxn modelId="{F346CF46-C297-DB43-9788-CD1CFD7392CD}" type="presParOf" srcId="{A91509C3-60A1-6D42-8E1C-3F5A78CC69D9}" destId="{AC5C8983-6DE3-2649-BEBA-8D6EA24CA172}" srcOrd="2" destOrd="0" presId="urn:microsoft.com/office/officeart/2008/layout/IncreasingCircleProcess"/>
    <dgm:cxn modelId="{4DB0D8BC-9D30-5F41-AA41-6A194136EF23}" type="presParOf" srcId="{A91509C3-60A1-6D42-8E1C-3F5A78CC69D9}" destId="{A41AC639-20E0-984C-A4B9-A65C35E5ED55}" srcOrd="3" destOrd="0" presId="urn:microsoft.com/office/officeart/2008/layout/IncreasingCircleProcess"/>
    <dgm:cxn modelId="{CAEAAC76-0DA5-0E42-B71B-44C344BE5759}" type="presParOf" srcId="{6DAE9C51-7D6F-0B42-80E0-1002A142E30A}" destId="{C8956F5C-5661-3B48-84BB-9920103B008E}" srcOrd="1" destOrd="0" presId="urn:microsoft.com/office/officeart/2008/layout/IncreasingCircleProcess"/>
    <dgm:cxn modelId="{87C2F677-342F-BA4D-A2CB-A526395C47AF}" type="presParOf" srcId="{6DAE9C51-7D6F-0B42-80E0-1002A142E30A}" destId="{4CA90505-2D63-1546-B6EB-847057C465EE}" srcOrd="2" destOrd="0" presId="urn:microsoft.com/office/officeart/2008/layout/IncreasingCircleProcess"/>
    <dgm:cxn modelId="{508287BB-C2AF-2E4B-8B9F-F4E17346FDDE}" type="presParOf" srcId="{4CA90505-2D63-1546-B6EB-847057C465EE}" destId="{97CDF87D-7700-2248-8BD5-DF9A7EFFF5D3}" srcOrd="0" destOrd="0" presId="urn:microsoft.com/office/officeart/2008/layout/IncreasingCircleProcess"/>
    <dgm:cxn modelId="{954D878A-CC67-C14D-BE17-D74D7794066F}" type="presParOf" srcId="{4CA90505-2D63-1546-B6EB-847057C465EE}" destId="{D756AD44-F45C-2443-BA08-89D8A43FCF1E}" srcOrd="1" destOrd="0" presId="urn:microsoft.com/office/officeart/2008/layout/IncreasingCircleProcess"/>
    <dgm:cxn modelId="{4CDEB54B-52F8-F044-9DFB-83B904A8957D}" type="presParOf" srcId="{4CA90505-2D63-1546-B6EB-847057C465EE}" destId="{1AA9A36B-AA60-1646-8418-5AC4CEA53639}" srcOrd="2" destOrd="0" presId="urn:microsoft.com/office/officeart/2008/layout/IncreasingCircleProcess"/>
    <dgm:cxn modelId="{65480C00-1860-B04D-A222-D1EA4B965F79}" type="presParOf" srcId="{4CA90505-2D63-1546-B6EB-847057C465EE}" destId="{03904D96-E465-544E-AD94-D5621EAA71DD}" srcOrd="3" destOrd="0" presId="urn:microsoft.com/office/officeart/2008/layout/IncreasingCircleProcess"/>
    <dgm:cxn modelId="{89F6A49E-C76C-0A46-A114-98AD7B2E0E12}" type="presParOf" srcId="{6DAE9C51-7D6F-0B42-80E0-1002A142E30A}" destId="{C3D26A48-C130-154C-8102-8BD3252315E8}" srcOrd="3" destOrd="0" presId="urn:microsoft.com/office/officeart/2008/layout/IncreasingCircleProcess"/>
    <dgm:cxn modelId="{7FFAE1DF-FC43-B848-BE15-C2687690CC3A}" type="presParOf" srcId="{6DAE9C51-7D6F-0B42-80E0-1002A142E30A}" destId="{70B8BC8A-6C17-9C4E-93A2-E6E646CE6BED}" srcOrd="4" destOrd="0" presId="urn:microsoft.com/office/officeart/2008/layout/IncreasingCircleProcess"/>
    <dgm:cxn modelId="{DFC0C26E-67B0-F34D-913B-26670E80EFFD}" type="presParOf" srcId="{70B8BC8A-6C17-9C4E-93A2-E6E646CE6BED}" destId="{C846572E-E1D8-544D-BBB3-8E6EABA7D5D5}" srcOrd="0" destOrd="0" presId="urn:microsoft.com/office/officeart/2008/layout/IncreasingCircleProcess"/>
    <dgm:cxn modelId="{D4CEF716-6002-C94A-AE01-EEF1F292EC61}" type="presParOf" srcId="{70B8BC8A-6C17-9C4E-93A2-E6E646CE6BED}" destId="{BD28099A-3421-CC46-86AE-C2F5905A44BB}" srcOrd="1" destOrd="0" presId="urn:microsoft.com/office/officeart/2008/layout/IncreasingCircleProcess"/>
    <dgm:cxn modelId="{C271D2EF-555D-874A-8243-BA173BE833A0}" type="presParOf" srcId="{70B8BC8A-6C17-9C4E-93A2-E6E646CE6BED}" destId="{266DEFC0-3C8B-7D4D-968D-192BA86E7E03}" srcOrd="2" destOrd="0" presId="urn:microsoft.com/office/officeart/2008/layout/IncreasingCircleProcess"/>
    <dgm:cxn modelId="{2E28217C-0A3F-5C44-B396-C18CF8EDBFBE}" type="presParOf" srcId="{70B8BC8A-6C17-9C4E-93A2-E6E646CE6BED}" destId="{D7AB465D-3CD3-D748-9196-0D4EBA4A97ED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8C16C5B-3538-E84D-8B62-B24A375325D1}" type="doc">
      <dgm:prSet loTypeId="urn:microsoft.com/office/officeart/2005/8/layout/venn3" loCatId="relationship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94288A09-0571-F14A-B214-57B087EA8573}">
      <dgm:prSet/>
      <dgm:spPr/>
      <dgm:t>
        <a:bodyPr/>
        <a:lstStyle/>
        <a:p>
          <a:r>
            <a:rPr kumimoji="1" lang="en-US"/>
            <a:t>+</a:t>
          </a:r>
          <a:endParaRPr lang="zh-TW"/>
        </a:p>
      </dgm:t>
    </dgm:pt>
    <dgm:pt modelId="{F6F50E8B-05E1-4144-8E19-8C6228566C8C}" type="parTrans" cxnId="{14433B76-2491-E449-B374-52EA42650704}">
      <dgm:prSet/>
      <dgm:spPr/>
      <dgm:t>
        <a:bodyPr/>
        <a:lstStyle/>
        <a:p>
          <a:endParaRPr lang="zh-TW" altLang="en-US"/>
        </a:p>
      </dgm:t>
    </dgm:pt>
    <dgm:pt modelId="{67F4193A-BEA9-7A4D-87ED-39ABA91EFF18}" type="sibTrans" cxnId="{14433B76-2491-E449-B374-52EA42650704}">
      <dgm:prSet/>
      <dgm:spPr/>
      <dgm:t>
        <a:bodyPr/>
        <a:lstStyle/>
        <a:p>
          <a:endParaRPr lang="zh-TW" altLang="en-US"/>
        </a:p>
      </dgm:t>
    </dgm:pt>
    <dgm:pt modelId="{450753A4-083E-DA41-A894-AB69119316C0}">
      <dgm:prSet/>
      <dgm:spPr/>
      <dgm:t>
        <a:bodyPr/>
        <a:lstStyle/>
        <a:p>
          <a:r>
            <a:rPr kumimoji="1" lang="en-US"/>
            <a:t>-</a:t>
          </a:r>
          <a:endParaRPr lang="zh-TW"/>
        </a:p>
      </dgm:t>
    </dgm:pt>
    <dgm:pt modelId="{DFAC122C-5B50-A34D-B3E2-8AAAE4297E48}" type="parTrans" cxnId="{D72F0AD7-CF19-7B4C-AFC9-AB290B6B05CC}">
      <dgm:prSet/>
      <dgm:spPr/>
      <dgm:t>
        <a:bodyPr/>
        <a:lstStyle/>
        <a:p>
          <a:endParaRPr lang="zh-TW" altLang="en-US"/>
        </a:p>
      </dgm:t>
    </dgm:pt>
    <dgm:pt modelId="{BA4D91F3-E9D4-244E-B95F-74539FF304A3}" type="sibTrans" cxnId="{D72F0AD7-CF19-7B4C-AFC9-AB290B6B05CC}">
      <dgm:prSet/>
      <dgm:spPr/>
      <dgm:t>
        <a:bodyPr/>
        <a:lstStyle/>
        <a:p>
          <a:endParaRPr lang="zh-TW" altLang="en-US"/>
        </a:p>
      </dgm:t>
    </dgm:pt>
    <dgm:pt modelId="{A7BC1427-8E38-7046-AB93-FF24F549E1F3}">
      <dgm:prSet/>
      <dgm:spPr/>
      <dgm:t>
        <a:bodyPr/>
        <a:lstStyle/>
        <a:p>
          <a:r>
            <a:rPr kumimoji="1" lang="en-US"/>
            <a:t>*</a:t>
          </a:r>
          <a:endParaRPr lang="zh-TW"/>
        </a:p>
      </dgm:t>
    </dgm:pt>
    <dgm:pt modelId="{547E9EE2-EE7B-414B-8FC8-7DDBD22C5833}" type="parTrans" cxnId="{E2774408-7803-AC4B-A2DC-100FAD773696}">
      <dgm:prSet/>
      <dgm:spPr/>
      <dgm:t>
        <a:bodyPr/>
        <a:lstStyle/>
        <a:p>
          <a:endParaRPr lang="zh-TW" altLang="en-US"/>
        </a:p>
      </dgm:t>
    </dgm:pt>
    <dgm:pt modelId="{C9552A54-C745-234C-8A96-8256C51BC64C}" type="sibTrans" cxnId="{E2774408-7803-AC4B-A2DC-100FAD773696}">
      <dgm:prSet/>
      <dgm:spPr/>
      <dgm:t>
        <a:bodyPr/>
        <a:lstStyle/>
        <a:p>
          <a:endParaRPr lang="zh-TW" altLang="en-US"/>
        </a:p>
      </dgm:t>
    </dgm:pt>
    <dgm:pt modelId="{27CBD1CF-A399-C649-B03B-590EE5F4A528}">
      <dgm:prSet/>
      <dgm:spPr/>
      <dgm:t>
        <a:bodyPr/>
        <a:lstStyle/>
        <a:p>
          <a:r>
            <a:rPr kumimoji="1" lang="en-US"/>
            <a:t>/</a:t>
          </a:r>
          <a:endParaRPr lang="zh-TW"/>
        </a:p>
      </dgm:t>
    </dgm:pt>
    <dgm:pt modelId="{7B63A5D8-5E6A-B54A-B81D-D4E29D950EBD}" type="parTrans" cxnId="{DDDBE587-F06E-8048-B331-1E5295C3C10E}">
      <dgm:prSet/>
      <dgm:spPr/>
      <dgm:t>
        <a:bodyPr/>
        <a:lstStyle/>
        <a:p>
          <a:endParaRPr lang="zh-TW" altLang="en-US"/>
        </a:p>
      </dgm:t>
    </dgm:pt>
    <dgm:pt modelId="{991E5628-2AC8-8F4E-9063-64CBB49C8221}" type="sibTrans" cxnId="{DDDBE587-F06E-8048-B331-1E5295C3C10E}">
      <dgm:prSet/>
      <dgm:spPr/>
      <dgm:t>
        <a:bodyPr/>
        <a:lstStyle/>
        <a:p>
          <a:endParaRPr lang="zh-TW" altLang="en-US"/>
        </a:p>
      </dgm:t>
    </dgm:pt>
    <dgm:pt modelId="{E8C5A944-D4B7-D24D-ACA3-9298056412ED}">
      <dgm:prSet/>
      <dgm:spPr/>
      <dgm:t>
        <a:bodyPr/>
        <a:lstStyle/>
        <a:p>
          <a:r>
            <a:rPr kumimoji="1" lang="en-US"/>
            <a:t>%</a:t>
          </a:r>
          <a:endParaRPr lang="zh-TW"/>
        </a:p>
      </dgm:t>
    </dgm:pt>
    <dgm:pt modelId="{AED327FE-168B-1040-8728-9A86C55F26DB}" type="parTrans" cxnId="{83BCD105-2BB0-9B4B-BE5D-FF6338F7F30F}">
      <dgm:prSet/>
      <dgm:spPr/>
      <dgm:t>
        <a:bodyPr/>
        <a:lstStyle/>
        <a:p>
          <a:endParaRPr lang="zh-TW" altLang="en-US"/>
        </a:p>
      </dgm:t>
    </dgm:pt>
    <dgm:pt modelId="{AD0A52F0-582E-5E40-B58C-2E02D6C365B2}" type="sibTrans" cxnId="{83BCD105-2BB0-9B4B-BE5D-FF6338F7F30F}">
      <dgm:prSet/>
      <dgm:spPr/>
      <dgm:t>
        <a:bodyPr/>
        <a:lstStyle/>
        <a:p>
          <a:endParaRPr lang="zh-TW" altLang="en-US"/>
        </a:p>
      </dgm:t>
    </dgm:pt>
    <dgm:pt modelId="{1E1D7EC4-881A-4C44-8A50-45AEAFD141B8}" type="pres">
      <dgm:prSet presAssocID="{F8C16C5B-3538-E84D-8B62-B24A375325D1}" presName="Name0" presStyleCnt="0">
        <dgm:presLayoutVars>
          <dgm:dir/>
          <dgm:resizeHandles val="exact"/>
        </dgm:presLayoutVars>
      </dgm:prSet>
      <dgm:spPr/>
    </dgm:pt>
    <dgm:pt modelId="{D4B5B6BC-15BA-9043-AC48-32BC200301D4}" type="pres">
      <dgm:prSet presAssocID="{94288A09-0571-F14A-B214-57B087EA8573}" presName="Name5" presStyleLbl="vennNode1" presStyleIdx="0" presStyleCnt="5">
        <dgm:presLayoutVars>
          <dgm:bulletEnabled val="1"/>
        </dgm:presLayoutVars>
      </dgm:prSet>
      <dgm:spPr/>
    </dgm:pt>
    <dgm:pt modelId="{35363C56-75C1-AB43-9A3C-4B5DE42E7CDD}" type="pres">
      <dgm:prSet presAssocID="{67F4193A-BEA9-7A4D-87ED-39ABA91EFF18}" presName="space" presStyleCnt="0"/>
      <dgm:spPr/>
    </dgm:pt>
    <dgm:pt modelId="{80B6D486-D322-124A-9F8D-06C07871574C}" type="pres">
      <dgm:prSet presAssocID="{450753A4-083E-DA41-A894-AB69119316C0}" presName="Name5" presStyleLbl="vennNode1" presStyleIdx="1" presStyleCnt="5">
        <dgm:presLayoutVars>
          <dgm:bulletEnabled val="1"/>
        </dgm:presLayoutVars>
      </dgm:prSet>
      <dgm:spPr/>
    </dgm:pt>
    <dgm:pt modelId="{0553AAA2-B7C2-8441-AE98-BF54C799E8DB}" type="pres">
      <dgm:prSet presAssocID="{BA4D91F3-E9D4-244E-B95F-74539FF304A3}" presName="space" presStyleCnt="0"/>
      <dgm:spPr/>
    </dgm:pt>
    <dgm:pt modelId="{3C3532A3-AFEE-3343-8818-BABA10836EF0}" type="pres">
      <dgm:prSet presAssocID="{A7BC1427-8E38-7046-AB93-FF24F549E1F3}" presName="Name5" presStyleLbl="vennNode1" presStyleIdx="2" presStyleCnt="5">
        <dgm:presLayoutVars>
          <dgm:bulletEnabled val="1"/>
        </dgm:presLayoutVars>
      </dgm:prSet>
      <dgm:spPr/>
    </dgm:pt>
    <dgm:pt modelId="{FD489357-F58C-AD4F-835A-4C7746B4DA43}" type="pres">
      <dgm:prSet presAssocID="{C9552A54-C745-234C-8A96-8256C51BC64C}" presName="space" presStyleCnt="0"/>
      <dgm:spPr/>
    </dgm:pt>
    <dgm:pt modelId="{A53A217E-3D41-4746-BE3A-814BE0564309}" type="pres">
      <dgm:prSet presAssocID="{27CBD1CF-A399-C649-B03B-590EE5F4A528}" presName="Name5" presStyleLbl="vennNode1" presStyleIdx="3" presStyleCnt="5">
        <dgm:presLayoutVars>
          <dgm:bulletEnabled val="1"/>
        </dgm:presLayoutVars>
      </dgm:prSet>
      <dgm:spPr/>
    </dgm:pt>
    <dgm:pt modelId="{DA1D1FEB-A6F1-FC46-8971-E3F331A3A471}" type="pres">
      <dgm:prSet presAssocID="{991E5628-2AC8-8F4E-9063-64CBB49C8221}" presName="space" presStyleCnt="0"/>
      <dgm:spPr/>
    </dgm:pt>
    <dgm:pt modelId="{A496D32B-EEEC-2043-B06D-D2F399DA1457}" type="pres">
      <dgm:prSet presAssocID="{E8C5A944-D4B7-D24D-ACA3-9298056412ED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83BCD105-2BB0-9B4B-BE5D-FF6338F7F30F}" srcId="{F8C16C5B-3538-E84D-8B62-B24A375325D1}" destId="{E8C5A944-D4B7-D24D-ACA3-9298056412ED}" srcOrd="4" destOrd="0" parTransId="{AED327FE-168B-1040-8728-9A86C55F26DB}" sibTransId="{AD0A52F0-582E-5E40-B58C-2E02D6C365B2}"/>
    <dgm:cxn modelId="{E2774408-7803-AC4B-A2DC-100FAD773696}" srcId="{F8C16C5B-3538-E84D-8B62-B24A375325D1}" destId="{A7BC1427-8E38-7046-AB93-FF24F549E1F3}" srcOrd="2" destOrd="0" parTransId="{547E9EE2-EE7B-414B-8FC8-7DDBD22C5833}" sibTransId="{C9552A54-C745-234C-8A96-8256C51BC64C}"/>
    <dgm:cxn modelId="{2B689E11-EC74-E245-844F-6CB84E670904}" type="presOf" srcId="{27CBD1CF-A399-C649-B03B-590EE5F4A528}" destId="{A53A217E-3D41-4746-BE3A-814BE0564309}" srcOrd="0" destOrd="0" presId="urn:microsoft.com/office/officeart/2005/8/layout/venn3"/>
    <dgm:cxn modelId="{E1CD4216-628D-594E-914C-09CBE7CE384D}" type="presOf" srcId="{A7BC1427-8E38-7046-AB93-FF24F549E1F3}" destId="{3C3532A3-AFEE-3343-8818-BABA10836EF0}" srcOrd="0" destOrd="0" presId="urn:microsoft.com/office/officeart/2005/8/layout/venn3"/>
    <dgm:cxn modelId="{A9F23943-8672-6C44-9299-D29BB7781EB4}" type="presOf" srcId="{94288A09-0571-F14A-B214-57B087EA8573}" destId="{D4B5B6BC-15BA-9043-AC48-32BC200301D4}" srcOrd="0" destOrd="0" presId="urn:microsoft.com/office/officeart/2005/8/layout/venn3"/>
    <dgm:cxn modelId="{14433B76-2491-E449-B374-52EA42650704}" srcId="{F8C16C5B-3538-E84D-8B62-B24A375325D1}" destId="{94288A09-0571-F14A-B214-57B087EA8573}" srcOrd="0" destOrd="0" parTransId="{F6F50E8B-05E1-4144-8E19-8C6228566C8C}" sibTransId="{67F4193A-BEA9-7A4D-87ED-39ABA91EFF18}"/>
    <dgm:cxn modelId="{DDDBE587-F06E-8048-B331-1E5295C3C10E}" srcId="{F8C16C5B-3538-E84D-8B62-B24A375325D1}" destId="{27CBD1CF-A399-C649-B03B-590EE5F4A528}" srcOrd="3" destOrd="0" parTransId="{7B63A5D8-5E6A-B54A-B81D-D4E29D950EBD}" sibTransId="{991E5628-2AC8-8F4E-9063-64CBB49C8221}"/>
    <dgm:cxn modelId="{5C8F55B1-BAC5-5840-99A5-668D7E883669}" type="presOf" srcId="{E8C5A944-D4B7-D24D-ACA3-9298056412ED}" destId="{A496D32B-EEEC-2043-B06D-D2F399DA1457}" srcOrd="0" destOrd="0" presId="urn:microsoft.com/office/officeart/2005/8/layout/venn3"/>
    <dgm:cxn modelId="{D72F0AD7-CF19-7B4C-AFC9-AB290B6B05CC}" srcId="{F8C16C5B-3538-E84D-8B62-B24A375325D1}" destId="{450753A4-083E-DA41-A894-AB69119316C0}" srcOrd="1" destOrd="0" parTransId="{DFAC122C-5B50-A34D-B3E2-8AAAE4297E48}" sibTransId="{BA4D91F3-E9D4-244E-B95F-74539FF304A3}"/>
    <dgm:cxn modelId="{4B7D89E3-561D-504A-B0C4-0518B2A3F29F}" type="presOf" srcId="{F8C16C5B-3538-E84D-8B62-B24A375325D1}" destId="{1E1D7EC4-881A-4C44-8A50-45AEAFD141B8}" srcOrd="0" destOrd="0" presId="urn:microsoft.com/office/officeart/2005/8/layout/venn3"/>
    <dgm:cxn modelId="{EAD895F2-3B7F-854F-9DB5-651B2C99F16F}" type="presOf" srcId="{450753A4-083E-DA41-A894-AB69119316C0}" destId="{80B6D486-D322-124A-9F8D-06C07871574C}" srcOrd="0" destOrd="0" presId="urn:microsoft.com/office/officeart/2005/8/layout/venn3"/>
    <dgm:cxn modelId="{2E8C058B-F5EC-284B-AC3B-2CD4A4CC2765}" type="presParOf" srcId="{1E1D7EC4-881A-4C44-8A50-45AEAFD141B8}" destId="{D4B5B6BC-15BA-9043-AC48-32BC200301D4}" srcOrd="0" destOrd="0" presId="urn:microsoft.com/office/officeart/2005/8/layout/venn3"/>
    <dgm:cxn modelId="{2E06172B-777D-E540-B2FC-1B0BB63216A1}" type="presParOf" srcId="{1E1D7EC4-881A-4C44-8A50-45AEAFD141B8}" destId="{35363C56-75C1-AB43-9A3C-4B5DE42E7CDD}" srcOrd="1" destOrd="0" presId="urn:microsoft.com/office/officeart/2005/8/layout/venn3"/>
    <dgm:cxn modelId="{B09F9880-CB21-D443-85F2-E28056D02D50}" type="presParOf" srcId="{1E1D7EC4-881A-4C44-8A50-45AEAFD141B8}" destId="{80B6D486-D322-124A-9F8D-06C07871574C}" srcOrd="2" destOrd="0" presId="urn:microsoft.com/office/officeart/2005/8/layout/venn3"/>
    <dgm:cxn modelId="{D5D9E487-7BA5-F641-BECD-DA1362A94713}" type="presParOf" srcId="{1E1D7EC4-881A-4C44-8A50-45AEAFD141B8}" destId="{0553AAA2-B7C2-8441-AE98-BF54C799E8DB}" srcOrd="3" destOrd="0" presId="urn:microsoft.com/office/officeart/2005/8/layout/venn3"/>
    <dgm:cxn modelId="{314E63DC-950C-924A-9590-7CB1BA2E4A05}" type="presParOf" srcId="{1E1D7EC4-881A-4C44-8A50-45AEAFD141B8}" destId="{3C3532A3-AFEE-3343-8818-BABA10836EF0}" srcOrd="4" destOrd="0" presId="urn:microsoft.com/office/officeart/2005/8/layout/venn3"/>
    <dgm:cxn modelId="{433AF9ED-8ED5-7744-B063-17FD953CA04A}" type="presParOf" srcId="{1E1D7EC4-881A-4C44-8A50-45AEAFD141B8}" destId="{FD489357-F58C-AD4F-835A-4C7746B4DA43}" srcOrd="5" destOrd="0" presId="urn:microsoft.com/office/officeart/2005/8/layout/venn3"/>
    <dgm:cxn modelId="{C74EDF58-667C-1A44-BB46-2F3B388142E7}" type="presParOf" srcId="{1E1D7EC4-881A-4C44-8A50-45AEAFD141B8}" destId="{A53A217E-3D41-4746-BE3A-814BE0564309}" srcOrd="6" destOrd="0" presId="urn:microsoft.com/office/officeart/2005/8/layout/venn3"/>
    <dgm:cxn modelId="{412E1E43-D546-2B43-A406-7A4CA61B09B0}" type="presParOf" srcId="{1E1D7EC4-881A-4C44-8A50-45AEAFD141B8}" destId="{DA1D1FEB-A6F1-FC46-8971-E3F331A3A471}" srcOrd="7" destOrd="0" presId="urn:microsoft.com/office/officeart/2005/8/layout/venn3"/>
    <dgm:cxn modelId="{1621D7E4-8A0C-CF41-8EAD-919CD8FA635D}" type="presParOf" srcId="{1E1D7EC4-881A-4C44-8A50-45AEAFD141B8}" destId="{A496D32B-EEEC-2043-B06D-D2F399DA1457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A36132F1-1484-5344-8DD4-7C6645F270CF}" type="doc">
      <dgm:prSet loTypeId="urn:microsoft.com/office/officeart/2005/8/layout/venn3" loCatId="relationship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zh-TW" altLang="en-US"/>
        </a:p>
      </dgm:t>
    </dgm:pt>
    <dgm:pt modelId="{7B1E6806-9108-034A-AD5B-E0339FC80CA7}">
      <dgm:prSet/>
      <dgm:spPr/>
      <dgm:t>
        <a:bodyPr/>
        <a:lstStyle/>
        <a:p>
          <a:r>
            <a:rPr kumimoji="1" lang="en-US"/>
            <a:t>+=</a:t>
          </a:r>
          <a:endParaRPr lang="zh-TW"/>
        </a:p>
      </dgm:t>
    </dgm:pt>
    <dgm:pt modelId="{B61DEE75-9C76-124D-B658-0AD696779474}" type="parTrans" cxnId="{FB002ECB-C611-8646-8A09-090D46D59A0A}">
      <dgm:prSet/>
      <dgm:spPr/>
      <dgm:t>
        <a:bodyPr/>
        <a:lstStyle/>
        <a:p>
          <a:endParaRPr lang="zh-TW" altLang="en-US"/>
        </a:p>
      </dgm:t>
    </dgm:pt>
    <dgm:pt modelId="{8189C11C-ED54-E742-9292-FF9780F9689A}" type="sibTrans" cxnId="{FB002ECB-C611-8646-8A09-090D46D59A0A}">
      <dgm:prSet/>
      <dgm:spPr/>
      <dgm:t>
        <a:bodyPr/>
        <a:lstStyle/>
        <a:p>
          <a:endParaRPr lang="zh-TW" altLang="en-US"/>
        </a:p>
      </dgm:t>
    </dgm:pt>
    <dgm:pt modelId="{944AE58B-38F2-3D4C-BA56-07FF8DB09AF1}">
      <dgm:prSet/>
      <dgm:spPr/>
      <dgm:t>
        <a:bodyPr/>
        <a:lstStyle/>
        <a:p>
          <a:r>
            <a:rPr kumimoji="1" lang="en-US"/>
            <a:t>-=</a:t>
          </a:r>
          <a:endParaRPr lang="zh-TW"/>
        </a:p>
      </dgm:t>
    </dgm:pt>
    <dgm:pt modelId="{F8273E10-C243-424E-B758-9DC717A23F11}" type="parTrans" cxnId="{AE80BCC6-5544-6942-BB1B-A501F2A81291}">
      <dgm:prSet/>
      <dgm:spPr/>
      <dgm:t>
        <a:bodyPr/>
        <a:lstStyle/>
        <a:p>
          <a:endParaRPr lang="zh-TW" altLang="en-US"/>
        </a:p>
      </dgm:t>
    </dgm:pt>
    <dgm:pt modelId="{277A2BD3-2941-3748-AA66-9E309DFDAAC4}" type="sibTrans" cxnId="{AE80BCC6-5544-6942-BB1B-A501F2A81291}">
      <dgm:prSet/>
      <dgm:spPr/>
      <dgm:t>
        <a:bodyPr/>
        <a:lstStyle/>
        <a:p>
          <a:endParaRPr lang="zh-TW" altLang="en-US"/>
        </a:p>
      </dgm:t>
    </dgm:pt>
    <dgm:pt modelId="{7ED2E893-B5A2-EE46-A458-13F2C1B75238}">
      <dgm:prSet/>
      <dgm:spPr/>
      <dgm:t>
        <a:bodyPr/>
        <a:lstStyle/>
        <a:p>
          <a:r>
            <a:rPr kumimoji="1" lang="en-US"/>
            <a:t>*=</a:t>
          </a:r>
          <a:endParaRPr lang="zh-TW"/>
        </a:p>
      </dgm:t>
    </dgm:pt>
    <dgm:pt modelId="{23288F45-5892-A542-938C-61D07D2C9951}" type="parTrans" cxnId="{D49A228B-CF8C-A34A-BE37-AC6058A4A9DE}">
      <dgm:prSet/>
      <dgm:spPr/>
      <dgm:t>
        <a:bodyPr/>
        <a:lstStyle/>
        <a:p>
          <a:endParaRPr lang="zh-TW" altLang="en-US"/>
        </a:p>
      </dgm:t>
    </dgm:pt>
    <dgm:pt modelId="{17860381-6916-4442-8E2A-0F33C74368B1}" type="sibTrans" cxnId="{D49A228B-CF8C-A34A-BE37-AC6058A4A9DE}">
      <dgm:prSet/>
      <dgm:spPr/>
      <dgm:t>
        <a:bodyPr/>
        <a:lstStyle/>
        <a:p>
          <a:endParaRPr lang="zh-TW" altLang="en-US"/>
        </a:p>
      </dgm:t>
    </dgm:pt>
    <dgm:pt modelId="{875D5532-F12A-094B-BF7B-B2C6A8C943B7}">
      <dgm:prSet/>
      <dgm:spPr/>
      <dgm:t>
        <a:bodyPr/>
        <a:lstStyle/>
        <a:p>
          <a:r>
            <a:rPr kumimoji="1" lang="en-US"/>
            <a:t>/=</a:t>
          </a:r>
          <a:endParaRPr lang="zh-TW"/>
        </a:p>
      </dgm:t>
    </dgm:pt>
    <dgm:pt modelId="{40DAC7BE-37ED-2240-8EDC-E667FC1D1166}" type="parTrans" cxnId="{10CF10E5-DDEA-C94D-953D-C83947BC3BB9}">
      <dgm:prSet/>
      <dgm:spPr/>
      <dgm:t>
        <a:bodyPr/>
        <a:lstStyle/>
        <a:p>
          <a:endParaRPr lang="zh-TW" altLang="en-US"/>
        </a:p>
      </dgm:t>
    </dgm:pt>
    <dgm:pt modelId="{7D52E646-1E82-D144-B195-BA3157A3C097}" type="sibTrans" cxnId="{10CF10E5-DDEA-C94D-953D-C83947BC3BB9}">
      <dgm:prSet/>
      <dgm:spPr/>
      <dgm:t>
        <a:bodyPr/>
        <a:lstStyle/>
        <a:p>
          <a:endParaRPr lang="zh-TW" altLang="en-US"/>
        </a:p>
      </dgm:t>
    </dgm:pt>
    <dgm:pt modelId="{B7D26B70-2201-2A43-88BE-F16D10AAAF11}">
      <dgm:prSet/>
      <dgm:spPr/>
      <dgm:t>
        <a:bodyPr/>
        <a:lstStyle/>
        <a:p>
          <a:r>
            <a:rPr kumimoji="1" lang="en-US"/>
            <a:t>%=</a:t>
          </a:r>
          <a:endParaRPr lang="zh-TW"/>
        </a:p>
      </dgm:t>
    </dgm:pt>
    <dgm:pt modelId="{0A58D0B1-DEAB-064E-A7B2-F5842F4ACDB4}" type="parTrans" cxnId="{9D1E70C5-0D5A-7B49-A593-777B73C6932D}">
      <dgm:prSet/>
      <dgm:spPr/>
      <dgm:t>
        <a:bodyPr/>
        <a:lstStyle/>
        <a:p>
          <a:endParaRPr lang="zh-TW" altLang="en-US"/>
        </a:p>
      </dgm:t>
    </dgm:pt>
    <dgm:pt modelId="{95C8A06B-EC5E-CF4E-B9EA-4E512ACECD54}" type="sibTrans" cxnId="{9D1E70C5-0D5A-7B49-A593-777B73C6932D}">
      <dgm:prSet/>
      <dgm:spPr/>
      <dgm:t>
        <a:bodyPr/>
        <a:lstStyle/>
        <a:p>
          <a:endParaRPr lang="zh-TW" altLang="en-US"/>
        </a:p>
      </dgm:t>
    </dgm:pt>
    <dgm:pt modelId="{F8CB9D66-5E2E-B14E-A84E-25A60CA81A24}">
      <dgm:prSet/>
      <dgm:spPr/>
      <dgm:t>
        <a:bodyPr/>
        <a:lstStyle/>
        <a:p>
          <a:r>
            <a:rPr kumimoji="1" lang="en-US"/>
            <a:t>&gt;&gt;=</a:t>
          </a:r>
          <a:endParaRPr lang="zh-TW"/>
        </a:p>
      </dgm:t>
    </dgm:pt>
    <dgm:pt modelId="{4DCD7C28-E879-4E40-9724-632822D7A97D}" type="parTrans" cxnId="{5B5DEA73-3C45-9841-960E-21BCE452AF27}">
      <dgm:prSet/>
      <dgm:spPr/>
      <dgm:t>
        <a:bodyPr/>
        <a:lstStyle/>
        <a:p>
          <a:endParaRPr lang="zh-TW" altLang="en-US"/>
        </a:p>
      </dgm:t>
    </dgm:pt>
    <dgm:pt modelId="{1673A6BE-1265-A543-9827-70C11E47B7DF}" type="sibTrans" cxnId="{5B5DEA73-3C45-9841-960E-21BCE452AF27}">
      <dgm:prSet/>
      <dgm:spPr/>
      <dgm:t>
        <a:bodyPr/>
        <a:lstStyle/>
        <a:p>
          <a:endParaRPr lang="zh-TW" altLang="en-US"/>
        </a:p>
      </dgm:t>
    </dgm:pt>
    <dgm:pt modelId="{E577DD69-E1BA-E043-B781-DB8619269B79}">
      <dgm:prSet/>
      <dgm:spPr/>
      <dgm:t>
        <a:bodyPr/>
        <a:lstStyle/>
        <a:p>
          <a:r>
            <a:rPr kumimoji="1" lang="en-US"/>
            <a:t>&lt;&lt;=</a:t>
          </a:r>
          <a:endParaRPr lang="zh-TW"/>
        </a:p>
      </dgm:t>
    </dgm:pt>
    <dgm:pt modelId="{AF00340C-657C-5344-9ECA-8CE8E3A5F3CA}" type="parTrans" cxnId="{7D577E94-01BB-7941-BF18-C7723B484A74}">
      <dgm:prSet/>
      <dgm:spPr/>
      <dgm:t>
        <a:bodyPr/>
        <a:lstStyle/>
        <a:p>
          <a:endParaRPr lang="zh-TW" altLang="en-US"/>
        </a:p>
      </dgm:t>
    </dgm:pt>
    <dgm:pt modelId="{F0698C45-154D-8345-A382-2944EA34DE85}" type="sibTrans" cxnId="{7D577E94-01BB-7941-BF18-C7723B484A74}">
      <dgm:prSet/>
      <dgm:spPr/>
      <dgm:t>
        <a:bodyPr/>
        <a:lstStyle/>
        <a:p>
          <a:endParaRPr lang="zh-TW" altLang="en-US"/>
        </a:p>
      </dgm:t>
    </dgm:pt>
    <dgm:pt modelId="{FE989041-2A37-A84B-A472-C746B6F71011}">
      <dgm:prSet/>
      <dgm:spPr/>
      <dgm:t>
        <a:bodyPr/>
        <a:lstStyle/>
        <a:p>
          <a:r>
            <a:rPr kumimoji="1" lang="en-US"/>
            <a:t>&amp;=</a:t>
          </a:r>
          <a:endParaRPr lang="zh-TW"/>
        </a:p>
      </dgm:t>
    </dgm:pt>
    <dgm:pt modelId="{BDFDA655-99FA-1542-95B5-CDD021B26A72}" type="parTrans" cxnId="{31479EDC-E6D0-5846-8DE2-DB3CFC7C507D}">
      <dgm:prSet/>
      <dgm:spPr/>
      <dgm:t>
        <a:bodyPr/>
        <a:lstStyle/>
        <a:p>
          <a:endParaRPr lang="zh-TW" altLang="en-US"/>
        </a:p>
      </dgm:t>
    </dgm:pt>
    <dgm:pt modelId="{E2513CAE-51F0-8547-8C4F-1FCC0F2D808C}" type="sibTrans" cxnId="{31479EDC-E6D0-5846-8DE2-DB3CFC7C507D}">
      <dgm:prSet/>
      <dgm:spPr/>
      <dgm:t>
        <a:bodyPr/>
        <a:lstStyle/>
        <a:p>
          <a:endParaRPr lang="zh-TW" altLang="en-US"/>
        </a:p>
      </dgm:t>
    </dgm:pt>
    <dgm:pt modelId="{65678039-F3B7-B242-A244-13718B926CAA}">
      <dgm:prSet/>
      <dgm:spPr/>
      <dgm:t>
        <a:bodyPr/>
        <a:lstStyle/>
        <a:p>
          <a:r>
            <a:rPr kumimoji="1" lang="en-US"/>
            <a:t>^=</a:t>
          </a:r>
          <a:endParaRPr lang="zh-TW"/>
        </a:p>
      </dgm:t>
    </dgm:pt>
    <dgm:pt modelId="{15E12B0D-0C3F-4B41-90ED-528CF72B9405}" type="parTrans" cxnId="{E48AA4C3-7AA2-9A4F-AC36-9B883C151EA5}">
      <dgm:prSet/>
      <dgm:spPr/>
      <dgm:t>
        <a:bodyPr/>
        <a:lstStyle/>
        <a:p>
          <a:endParaRPr lang="zh-TW" altLang="en-US"/>
        </a:p>
      </dgm:t>
    </dgm:pt>
    <dgm:pt modelId="{09029280-21F9-A940-96D2-DFE26108C08C}" type="sibTrans" cxnId="{E48AA4C3-7AA2-9A4F-AC36-9B883C151EA5}">
      <dgm:prSet/>
      <dgm:spPr/>
      <dgm:t>
        <a:bodyPr/>
        <a:lstStyle/>
        <a:p>
          <a:endParaRPr lang="zh-TW" altLang="en-US"/>
        </a:p>
      </dgm:t>
    </dgm:pt>
    <dgm:pt modelId="{704524DA-D1EA-2A42-904E-A3BF7837757C}">
      <dgm:prSet/>
      <dgm:spPr/>
      <dgm:t>
        <a:bodyPr/>
        <a:lstStyle/>
        <a:p>
          <a:r>
            <a:rPr kumimoji="1" lang="en-US"/>
            <a:t>|=</a:t>
          </a:r>
          <a:endParaRPr lang="zh-TW"/>
        </a:p>
      </dgm:t>
    </dgm:pt>
    <dgm:pt modelId="{5E9AA950-450E-D142-BF11-688F7F6100D5}" type="parTrans" cxnId="{470B167E-B8FD-174E-B4C5-B3A3F910DDEC}">
      <dgm:prSet/>
      <dgm:spPr/>
      <dgm:t>
        <a:bodyPr/>
        <a:lstStyle/>
        <a:p>
          <a:endParaRPr lang="zh-TW" altLang="en-US"/>
        </a:p>
      </dgm:t>
    </dgm:pt>
    <dgm:pt modelId="{C6FE7D25-F2AC-DF40-860D-6AD8D96017EF}" type="sibTrans" cxnId="{470B167E-B8FD-174E-B4C5-B3A3F910DDEC}">
      <dgm:prSet/>
      <dgm:spPr/>
      <dgm:t>
        <a:bodyPr/>
        <a:lstStyle/>
        <a:p>
          <a:endParaRPr lang="zh-TW" altLang="en-US"/>
        </a:p>
      </dgm:t>
    </dgm:pt>
    <dgm:pt modelId="{294532DD-68F5-6745-882C-E5D2C5287D62}" type="pres">
      <dgm:prSet presAssocID="{A36132F1-1484-5344-8DD4-7C6645F270CF}" presName="Name0" presStyleCnt="0">
        <dgm:presLayoutVars>
          <dgm:dir/>
          <dgm:resizeHandles val="exact"/>
        </dgm:presLayoutVars>
      </dgm:prSet>
      <dgm:spPr/>
    </dgm:pt>
    <dgm:pt modelId="{DC2C287D-67DD-9747-8A12-986546B32EC7}" type="pres">
      <dgm:prSet presAssocID="{7B1E6806-9108-034A-AD5B-E0339FC80CA7}" presName="Name5" presStyleLbl="vennNode1" presStyleIdx="0" presStyleCnt="10">
        <dgm:presLayoutVars>
          <dgm:bulletEnabled val="1"/>
        </dgm:presLayoutVars>
      </dgm:prSet>
      <dgm:spPr/>
    </dgm:pt>
    <dgm:pt modelId="{4D079221-2001-5345-8440-CC122D9B376F}" type="pres">
      <dgm:prSet presAssocID="{8189C11C-ED54-E742-9292-FF9780F9689A}" presName="space" presStyleCnt="0"/>
      <dgm:spPr/>
    </dgm:pt>
    <dgm:pt modelId="{B1BB5F5F-226A-4647-8E70-133D987B4020}" type="pres">
      <dgm:prSet presAssocID="{944AE58B-38F2-3D4C-BA56-07FF8DB09AF1}" presName="Name5" presStyleLbl="vennNode1" presStyleIdx="1" presStyleCnt="10">
        <dgm:presLayoutVars>
          <dgm:bulletEnabled val="1"/>
        </dgm:presLayoutVars>
      </dgm:prSet>
      <dgm:spPr/>
    </dgm:pt>
    <dgm:pt modelId="{6251F061-C695-5547-9CDE-4A5FBBD4E57F}" type="pres">
      <dgm:prSet presAssocID="{277A2BD3-2941-3748-AA66-9E309DFDAAC4}" presName="space" presStyleCnt="0"/>
      <dgm:spPr/>
    </dgm:pt>
    <dgm:pt modelId="{E9D00614-E82F-E946-8831-572211BF7BF9}" type="pres">
      <dgm:prSet presAssocID="{7ED2E893-B5A2-EE46-A458-13F2C1B75238}" presName="Name5" presStyleLbl="vennNode1" presStyleIdx="2" presStyleCnt="10">
        <dgm:presLayoutVars>
          <dgm:bulletEnabled val="1"/>
        </dgm:presLayoutVars>
      </dgm:prSet>
      <dgm:spPr/>
    </dgm:pt>
    <dgm:pt modelId="{716759BB-B20C-C645-B7FD-531F599C5993}" type="pres">
      <dgm:prSet presAssocID="{17860381-6916-4442-8E2A-0F33C74368B1}" presName="space" presStyleCnt="0"/>
      <dgm:spPr/>
    </dgm:pt>
    <dgm:pt modelId="{B9FA3AFF-BA3B-7141-A522-CF1DF387D9C9}" type="pres">
      <dgm:prSet presAssocID="{875D5532-F12A-094B-BF7B-B2C6A8C943B7}" presName="Name5" presStyleLbl="vennNode1" presStyleIdx="3" presStyleCnt="10">
        <dgm:presLayoutVars>
          <dgm:bulletEnabled val="1"/>
        </dgm:presLayoutVars>
      </dgm:prSet>
      <dgm:spPr/>
    </dgm:pt>
    <dgm:pt modelId="{AB9E1ED5-23E5-924C-BFB5-AC878AB5131A}" type="pres">
      <dgm:prSet presAssocID="{7D52E646-1E82-D144-B195-BA3157A3C097}" presName="space" presStyleCnt="0"/>
      <dgm:spPr/>
    </dgm:pt>
    <dgm:pt modelId="{D28A01E1-3FB8-5243-B285-627883C6ED0F}" type="pres">
      <dgm:prSet presAssocID="{B7D26B70-2201-2A43-88BE-F16D10AAAF11}" presName="Name5" presStyleLbl="vennNode1" presStyleIdx="4" presStyleCnt="10">
        <dgm:presLayoutVars>
          <dgm:bulletEnabled val="1"/>
        </dgm:presLayoutVars>
      </dgm:prSet>
      <dgm:spPr/>
    </dgm:pt>
    <dgm:pt modelId="{51D5CDA8-CFA0-3A4A-96D7-EDBBEA2EDD85}" type="pres">
      <dgm:prSet presAssocID="{95C8A06B-EC5E-CF4E-B9EA-4E512ACECD54}" presName="space" presStyleCnt="0"/>
      <dgm:spPr/>
    </dgm:pt>
    <dgm:pt modelId="{E2205017-5029-D44E-86C4-108178AE2F79}" type="pres">
      <dgm:prSet presAssocID="{F8CB9D66-5E2E-B14E-A84E-25A60CA81A24}" presName="Name5" presStyleLbl="vennNode1" presStyleIdx="5" presStyleCnt="10">
        <dgm:presLayoutVars>
          <dgm:bulletEnabled val="1"/>
        </dgm:presLayoutVars>
      </dgm:prSet>
      <dgm:spPr/>
    </dgm:pt>
    <dgm:pt modelId="{0D4B0B15-ED47-464B-9840-A62377E69BBE}" type="pres">
      <dgm:prSet presAssocID="{1673A6BE-1265-A543-9827-70C11E47B7DF}" presName="space" presStyleCnt="0"/>
      <dgm:spPr/>
    </dgm:pt>
    <dgm:pt modelId="{36160DA8-DC3C-B240-80AB-07A17A98F10A}" type="pres">
      <dgm:prSet presAssocID="{E577DD69-E1BA-E043-B781-DB8619269B79}" presName="Name5" presStyleLbl="vennNode1" presStyleIdx="6" presStyleCnt="10">
        <dgm:presLayoutVars>
          <dgm:bulletEnabled val="1"/>
        </dgm:presLayoutVars>
      </dgm:prSet>
      <dgm:spPr/>
    </dgm:pt>
    <dgm:pt modelId="{9FAE6928-4938-2242-89E2-3AD8A2A5359A}" type="pres">
      <dgm:prSet presAssocID="{F0698C45-154D-8345-A382-2944EA34DE85}" presName="space" presStyleCnt="0"/>
      <dgm:spPr/>
    </dgm:pt>
    <dgm:pt modelId="{ECC90315-91D3-AD4E-8018-BB19EDC6CCE8}" type="pres">
      <dgm:prSet presAssocID="{FE989041-2A37-A84B-A472-C746B6F71011}" presName="Name5" presStyleLbl="vennNode1" presStyleIdx="7" presStyleCnt="10">
        <dgm:presLayoutVars>
          <dgm:bulletEnabled val="1"/>
        </dgm:presLayoutVars>
      </dgm:prSet>
      <dgm:spPr/>
    </dgm:pt>
    <dgm:pt modelId="{EEF93563-DF7A-E54D-B7E3-0F5A677E2668}" type="pres">
      <dgm:prSet presAssocID="{E2513CAE-51F0-8547-8C4F-1FCC0F2D808C}" presName="space" presStyleCnt="0"/>
      <dgm:spPr/>
    </dgm:pt>
    <dgm:pt modelId="{5742855A-40D1-5F42-AF30-774A35D78CD7}" type="pres">
      <dgm:prSet presAssocID="{65678039-F3B7-B242-A244-13718B926CAA}" presName="Name5" presStyleLbl="vennNode1" presStyleIdx="8" presStyleCnt="10">
        <dgm:presLayoutVars>
          <dgm:bulletEnabled val="1"/>
        </dgm:presLayoutVars>
      </dgm:prSet>
      <dgm:spPr/>
    </dgm:pt>
    <dgm:pt modelId="{08BE401B-29DF-D144-8876-46BD26F1942D}" type="pres">
      <dgm:prSet presAssocID="{09029280-21F9-A940-96D2-DFE26108C08C}" presName="space" presStyleCnt="0"/>
      <dgm:spPr/>
    </dgm:pt>
    <dgm:pt modelId="{0C4BCBD2-A0DB-5F40-81B8-18F6609488E9}" type="pres">
      <dgm:prSet presAssocID="{704524DA-D1EA-2A42-904E-A3BF7837757C}" presName="Name5" presStyleLbl="vennNode1" presStyleIdx="9" presStyleCnt="10">
        <dgm:presLayoutVars>
          <dgm:bulletEnabled val="1"/>
        </dgm:presLayoutVars>
      </dgm:prSet>
      <dgm:spPr/>
    </dgm:pt>
  </dgm:ptLst>
  <dgm:cxnLst>
    <dgm:cxn modelId="{DF83C00A-9B24-B342-8AC3-EAAE9D7EA41B}" type="presOf" srcId="{E577DD69-E1BA-E043-B781-DB8619269B79}" destId="{36160DA8-DC3C-B240-80AB-07A17A98F10A}" srcOrd="0" destOrd="0" presId="urn:microsoft.com/office/officeart/2005/8/layout/venn3"/>
    <dgm:cxn modelId="{B4A98E30-45D6-E545-A1C9-5CBF61EED2E7}" type="presOf" srcId="{7B1E6806-9108-034A-AD5B-E0339FC80CA7}" destId="{DC2C287D-67DD-9747-8A12-986546B32EC7}" srcOrd="0" destOrd="0" presId="urn:microsoft.com/office/officeart/2005/8/layout/venn3"/>
    <dgm:cxn modelId="{CCFCD644-CC13-AD4A-9883-01AD479F1244}" type="presOf" srcId="{65678039-F3B7-B242-A244-13718B926CAA}" destId="{5742855A-40D1-5F42-AF30-774A35D78CD7}" srcOrd="0" destOrd="0" presId="urn:microsoft.com/office/officeart/2005/8/layout/venn3"/>
    <dgm:cxn modelId="{2B65CA69-190D-8942-A6F5-ADB06DF098A8}" type="presOf" srcId="{F8CB9D66-5E2E-B14E-A84E-25A60CA81A24}" destId="{E2205017-5029-D44E-86C4-108178AE2F79}" srcOrd="0" destOrd="0" presId="urn:microsoft.com/office/officeart/2005/8/layout/venn3"/>
    <dgm:cxn modelId="{5B5DEA73-3C45-9841-960E-21BCE452AF27}" srcId="{A36132F1-1484-5344-8DD4-7C6645F270CF}" destId="{F8CB9D66-5E2E-B14E-A84E-25A60CA81A24}" srcOrd="5" destOrd="0" parTransId="{4DCD7C28-E879-4E40-9724-632822D7A97D}" sibTransId="{1673A6BE-1265-A543-9827-70C11E47B7DF}"/>
    <dgm:cxn modelId="{470B167E-B8FD-174E-B4C5-B3A3F910DDEC}" srcId="{A36132F1-1484-5344-8DD4-7C6645F270CF}" destId="{704524DA-D1EA-2A42-904E-A3BF7837757C}" srcOrd="9" destOrd="0" parTransId="{5E9AA950-450E-D142-BF11-688F7F6100D5}" sibTransId="{C6FE7D25-F2AC-DF40-860D-6AD8D96017EF}"/>
    <dgm:cxn modelId="{D49A228B-CF8C-A34A-BE37-AC6058A4A9DE}" srcId="{A36132F1-1484-5344-8DD4-7C6645F270CF}" destId="{7ED2E893-B5A2-EE46-A458-13F2C1B75238}" srcOrd="2" destOrd="0" parTransId="{23288F45-5892-A542-938C-61D07D2C9951}" sibTransId="{17860381-6916-4442-8E2A-0F33C74368B1}"/>
    <dgm:cxn modelId="{9362638D-F01F-0E40-B0FE-AEC2E7E949E6}" type="presOf" srcId="{B7D26B70-2201-2A43-88BE-F16D10AAAF11}" destId="{D28A01E1-3FB8-5243-B285-627883C6ED0F}" srcOrd="0" destOrd="0" presId="urn:microsoft.com/office/officeart/2005/8/layout/venn3"/>
    <dgm:cxn modelId="{B1353793-F130-8A4E-BF90-D4D72963681A}" type="presOf" srcId="{A36132F1-1484-5344-8DD4-7C6645F270CF}" destId="{294532DD-68F5-6745-882C-E5D2C5287D62}" srcOrd="0" destOrd="0" presId="urn:microsoft.com/office/officeart/2005/8/layout/venn3"/>
    <dgm:cxn modelId="{7D577E94-01BB-7941-BF18-C7723B484A74}" srcId="{A36132F1-1484-5344-8DD4-7C6645F270CF}" destId="{E577DD69-E1BA-E043-B781-DB8619269B79}" srcOrd="6" destOrd="0" parTransId="{AF00340C-657C-5344-9ECA-8CE8E3A5F3CA}" sibTransId="{F0698C45-154D-8345-A382-2944EA34DE85}"/>
    <dgm:cxn modelId="{8EE462A5-6862-3F48-AA94-4610F22F1B90}" type="presOf" srcId="{875D5532-F12A-094B-BF7B-B2C6A8C943B7}" destId="{B9FA3AFF-BA3B-7141-A522-CF1DF387D9C9}" srcOrd="0" destOrd="0" presId="urn:microsoft.com/office/officeart/2005/8/layout/venn3"/>
    <dgm:cxn modelId="{FF39F3A8-E1BB-EC41-AAD5-2C5386122231}" type="presOf" srcId="{944AE58B-38F2-3D4C-BA56-07FF8DB09AF1}" destId="{B1BB5F5F-226A-4647-8E70-133D987B4020}" srcOrd="0" destOrd="0" presId="urn:microsoft.com/office/officeart/2005/8/layout/venn3"/>
    <dgm:cxn modelId="{E48AA4C3-7AA2-9A4F-AC36-9B883C151EA5}" srcId="{A36132F1-1484-5344-8DD4-7C6645F270CF}" destId="{65678039-F3B7-B242-A244-13718B926CAA}" srcOrd="8" destOrd="0" parTransId="{15E12B0D-0C3F-4B41-90ED-528CF72B9405}" sibTransId="{09029280-21F9-A940-96D2-DFE26108C08C}"/>
    <dgm:cxn modelId="{A254E4C4-5631-6748-A8F5-0AA0D39EA3A0}" type="presOf" srcId="{7ED2E893-B5A2-EE46-A458-13F2C1B75238}" destId="{E9D00614-E82F-E946-8831-572211BF7BF9}" srcOrd="0" destOrd="0" presId="urn:microsoft.com/office/officeart/2005/8/layout/venn3"/>
    <dgm:cxn modelId="{9D1E70C5-0D5A-7B49-A593-777B73C6932D}" srcId="{A36132F1-1484-5344-8DD4-7C6645F270CF}" destId="{B7D26B70-2201-2A43-88BE-F16D10AAAF11}" srcOrd="4" destOrd="0" parTransId="{0A58D0B1-DEAB-064E-A7B2-F5842F4ACDB4}" sibTransId="{95C8A06B-EC5E-CF4E-B9EA-4E512ACECD54}"/>
    <dgm:cxn modelId="{AE80BCC6-5544-6942-BB1B-A501F2A81291}" srcId="{A36132F1-1484-5344-8DD4-7C6645F270CF}" destId="{944AE58B-38F2-3D4C-BA56-07FF8DB09AF1}" srcOrd="1" destOrd="0" parTransId="{F8273E10-C243-424E-B758-9DC717A23F11}" sibTransId="{277A2BD3-2941-3748-AA66-9E309DFDAAC4}"/>
    <dgm:cxn modelId="{FB002ECB-C611-8646-8A09-090D46D59A0A}" srcId="{A36132F1-1484-5344-8DD4-7C6645F270CF}" destId="{7B1E6806-9108-034A-AD5B-E0339FC80CA7}" srcOrd="0" destOrd="0" parTransId="{B61DEE75-9C76-124D-B658-0AD696779474}" sibTransId="{8189C11C-ED54-E742-9292-FF9780F9689A}"/>
    <dgm:cxn modelId="{412389CC-3D44-BD4D-A217-779177F52B82}" type="presOf" srcId="{704524DA-D1EA-2A42-904E-A3BF7837757C}" destId="{0C4BCBD2-A0DB-5F40-81B8-18F6609488E9}" srcOrd="0" destOrd="0" presId="urn:microsoft.com/office/officeart/2005/8/layout/venn3"/>
    <dgm:cxn modelId="{31479EDC-E6D0-5846-8DE2-DB3CFC7C507D}" srcId="{A36132F1-1484-5344-8DD4-7C6645F270CF}" destId="{FE989041-2A37-A84B-A472-C746B6F71011}" srcOrd="7" destOrd="0" parTransId="{BDFDA655-99FA-1542-95B5-CDD021B26A72}" sibTransId="{E2513CAE-51F0-8547-8C4F-1FCC0F2D808C}"/>
    <dgm:cxn modelId="{10CF10E5-DDEA-C94D-953D-C83947BC3BB9}" srcId="{A36132F1-1484-5344-8DD4-7C6645F270CF}" destId="{875D5532-F12A-094B-BF7B-B2C6A8C943B7}" srcOrd="3" destOrd="0" parTransId="{40DAC7BE-37ED-2240-8EDC-E667FC1D1166}" sibTransId="{7D52E646-1E82-D144-B195-BA3157A3C097}"/>
    <dgm:cxn modelId="{07F02EFD-0537-EE45-84AA-47A8909588FC}" type="presOf" srcId="{FE989041-2A37-A84B-A472-C746B6F71011}" destId="{ECC90315-91D3-AD4E-8018-BB19EDC6CCE8}" srcOrd="0" destOrd="0" presId="urn:microsoft.com/office/officeart/2005/8/layout/venn3"/>
    <dgm:cxn modelId="{3915A1C3-6F3D-ED43-B06C-32DB5771962A}" type="presParOf" srcId="{294532DD-68F5-6745-882C-E5D2C5287D62}" destId="{DC2C287D-67DD-9747-8A12-986546B32EC7}" srcOrd="0" destOrd="0" presId="urn:microsoft.com/office/officeart/2005/8/layout/venn3"/>
    <dgm:cxn modelId="{E0B0C815-6623-1E42-AED4-BDD36E92F0FB}" type="presParOf" srcId="{294532DD-68F5-6745-882C-E5D2C5287D62}" destId="{4D079221-2001-5345-8440-CC122D9B376F}" srcOrd="1" destOrd="0" presId="urn:microsoft.com/office/officeart/2005/8/layout/venn3"/>
    <dgm:cxn modelId="{25D9B777-7E96-AB42-9565-3E4A05DFDABE}" type="presParOf" srcId="{294532DD-68F5-6745-882C-E5D2C5287D62}" destId="{B1BB5F5F-226A-4647-8E70-133D987B4020}" srcOrd="2" destOrd="0" presId="urn:microsoft.com/office/officeart/2005/8/layout/venn3"/>
    <dgm:cxn modelId="{FCCB332A-29D3-7F41-953C-96D1FC2AA12C}" type="presParOf" srcId="{294532DD-68F5-6745-882C-E5D2C5287D62}" destId="{6251F061-C695-5547-9CDE-4A5FBBD4E57F}" srcOrd="3" destOrd="0" presId="urn:microsoft.com/office/officeart/2005/8/layout/venn3"/>
    <dgm:cxn modelId="{BD03BD54-51E6-EC4B-8E02-4D3E460E6A74}" type="presParOf" srcId="{294532DD-68F5-6745-882C-E5D2C5287D62}" destId="{E9D00614-E82F-E946-8831-572211BF7BF9}" srcOrd="4" destOrd="0" presId="urn:microsoft.com/office/officeart/2005/8/layout/venn3"/>
    <dgm:cxn modelId="{AFCBEA52-1C42-3844-93A9-6881FA827433}" type="presParOf" srcId="{294532DD-68F5-6745-882C-E5D2C5287D62}" destId="{716759BB-B20C-C645-B7FD-531F599C5993}" srcOrd="5" destOrd="0" presId="urn:microsoft.com/office/officeart/2005/8/layout/venn3"/>
    <dgm:cxn modelId="{697F8C76-8413-8046-BCB3-921F06809CA0}" type="presParOf" srcId="{294532DD-68F5-6745-882C-E5D2C5287D62}" destId="{B9FA3AFF-BA3B-7141-A522-CF1DF387D9C9}" srcOrd="6" destOrd="0" presId="urn:microsoft.com/office/officeart/2005/8/layout/venn3"/>
    <dgm:cxn modelId="{E6CFB97F-30CD-7344-8FAB-F97862056475}" type="presParOf" srcId="{294532DD-68F5-6745-882C-E5D2C5287D62}" destId="{AB9E1ED5-23E5-924C-BFB5-AC878AB5131A}" srcOrd="7" destOrd="0" presId="urn:microsoft.com/office/officeart/2005/8/layout/venn3"/>
    <dgm:cxn modelId="{5AB2C306-3BE8-6D43-A21B-5F7715DC1655}" type="presParOf" srcId="{294532DD-68F5-6745-882C-E5D2C5287D62}" destId="{D28A01E1-3FB8-5243-B285-627883C6ED0F}" srcOrd="8" destOrd="0" presId="urn:microsoft.com/office/officeart/2005/8/layout/venn3"/>
    <dgm:cxn modelId="{B2D245A0-269E-2A43-94EE-72B7F4F8779C}" type="presParOf" srcId="{294532DD-68F5-6745-882C-E5D2C5287D62}" destId="{51D5CDA8-CFA0-3A4A-96D7-EDBBEA2EDD85}" srcOrd="9" destOrd="0" presId="urn:microsoft.com/office/officeart/2005/8/layout/venn3"/>
    <dgm:cxn modelId="{6E42A278-5019-504C-8A84-2981E9909AC1}" type="presParOf" srcId="{294532DD-68F5-6745-882C-E5D2C5287D62}" destId="{E2205017-5029-D44E-86C4-108178AE2F79}" srcOrd="10" destOrd="0" presId="urn:microsoft.com/office/officeart/2005/8/layout/venn3"/>
    <dgm:cxn modelId="{8BC68CBB-4A2F-5544-A4DF-A8F261674382}" type="presParOf" srcId="{294532DD-68F5-6745-882C-E5D2C5287D62}" destId="{0D4B0B15-ED47-464B-9840-A62377E69BBE}" srcOrd="11" destOrd="0" presId="urn:microsoft.com/office/officeart/2005/8/layout/venn3"/>
    <dgm:cxn modelId="{E3EF998D-D00E-2246-A276-E16BE69D757A}" type="presParOf" srcId="{294532DD-68F5-6745-882C-E5D2C5287D62}" destId="{36160DA8-DC3C-B240-80AB-07A17A98F10A}" srcOrd="12" destOrd="0" presId="urn:microsoft.com/office/officeart/2005/8/layout/venn3"/>
    <dgm:cxn modelId="{70B8A930-F664-9545-8E16-CD887137FE50}" type="presParOf" srcId="{294532DD-68F5-6745-882C-E5D2C5287D62}" destId="{9FAE6928-4938-2242-89E2-3AD8A2A5359A}" srcOrd="13" destOrd="0" presId="urn:microsoft.com/office/officeart/2005/8/layout/venn3"/>
    <dgm:cxn modelId="{6523F4D5-51C8-994B-8F59-639177926E64}" type="presParOf" srcId="{294532DD-68F5-6745-882C-E5D2C5287D62}" destId="{ECC90315-91D3-AD4E-8018-BB19EDC6CCE8}" srcOrd="14" destOrd="0" presId="urn:microsoft.com/office/officeart/2005/8/layout/venn3"/>
    <dgm:cxn modelId="{27330E1F-FEB9-9B40-A1F1-10C894F84E66}" type="presParOf" srcId="{294532DD-68F5-6745-882C-E5D2C5287D62}" destId="{EEF93563-DF7A-E54D-B7E3-0F5A677E2668}" srcOrd="15" destOrd="0" presId="urn:microsoft.com/office/officeart/2005/8/layout/venn3"/>
    <dgm:cxn modelId="{B39A8C21-61C6-A243-B63C-9B6C3EAB9BF4}" type="presParOf" srcId="{294532DD-68F5-6745-882C-E5D2C5287D62}" destId="{5742855A-40D1-5F42-AF30-774A35D78CD7}" srcOrd="16" destOrd="0" presId="urn:microsoft.com/office/officeart/2005/8/layout/venn3"/>
    <dgm:cxn modelId="{26AFB908-A5C3-4D48-BD2A-DBFCF107346C}" type="presParOf" srcId="{294532DD-68F5-6745-882C-E5D2C5287D62}" destId="{08BE401B-29DF-D144-8876-46BD26F1942D}" srcOrd="17" destOrd="0" presId="urn:microsoft.com/office/officeart/2005/8/layout/venn3"/>
    <dgm:cxn modelId="{33BE238B-BAFB-4047-9AB6-C78056B74916}" type="presParOf" srcId="{294532DD-68F5-6745-882C-E5D2C5287D62}" destId="{0C4BCBD2-A0DB-5F40-81B8-18F6609488E9}" srcOrd="1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9E56792-F5E8-2449-8C23-986BF75533DC}" type="doc">
      <dgm:prSet loTypeId="urn:microsoft.com/office/officeart/2005/8/layout/matrix2" loCatId="relationship" qsTypeId="urn:microsoft.com/office/officeart/2005/8/quickstyle/simple4" qsCatId="simple" csTypeId="urn:microsoft.com/office/officeart/2005/8/colors/colorful4" csCatId="colorful"/>
      <dgm:spPr/>
      <dgm:t>
        <a:bodyPr/>
        <a:lstStyle/>
        <a:p>
          <a:endParaRPr lang="zh-TW" altLang="en-US"/>
        </a:p>
      </dgm:t>
    </dgm:pt>
    <dgm:pt modelId="{25E20534-F056-604F-A212-35A771D8A13F}">
      <dgm:prSet/>
      <dgm:spPr/>
      <dgm:t>
        <a:bodyPr/>
        <a:lstStyle/>
        <a:p>
          <a:r>
            <a:rPr kumimoji="1" lang="en-US"/>
            <a:t>x++</a:t>
          </a:r>
          <a:endParaRPr lang="zh-TW"/>
        </a:p>
      </dgm:t>
    </dgm:pt>
    <dgm:pt modelId="{5FB721B3-5A9D-AC4E-A4C4-AEC64C3E6868}" type="parTrans" cxnId="{E3F55835-BC9C-FB49-8C4C-7F3C227A30E9}">
      <dgm:prSet/>
      <dgm:spPr/>
      <dgm:t>
        <a:bodyPr/>
        <a:lstStyle/>
        <a:p>
          <a:endParaRPr lang="zh-TW" altLang="en-US"/>
        </a:p>
      </dgm:t>
    </dgm:pt>
    <dgm:pt modelId="{3668BA12-FDFA-F348-A238-FDED4DC4DBD2}" type="sibTrans" cxnId="{E3F55835-BC9C-FB49-8C4C-7F3C227A30E9}">
      <dgm:prSet/>
      <dgm:spPr/>
      <dgm:t>
        <a:bodyPr/>
        <a:lstStyle/>
        <a:p>
          <a:endParaRPr lang="zh-TW" altLang="en-US"/>
        </a:p>
      </dgm:t>
    </dgm:pt>
    <dgm:pt modelId="{83836B6E-644B-B041-8276-C3E0D352CD95}">
      <dgm:prSet/>
      <dgm:spPr/>
      <dgm:t>
        <a:bodyPr/>
        <a:lstStyle/>
        <a:p>
          <a:r>
            <a:rPr kumimoji="1" lang="en-US"/>
            <a:t>++x</a:t>
          </a:r>
          <a:endParaRPr lang="zh-TW"/>
        </a:p>
      </dgm:t>
    </dgm:pt>
    <dgm:pt modelId="{C19115BC-0231-2746-A372-9B4B5D51B88F}" type="parTrans" cxnId="{FAD61741-D8E0-304E-8D6F-198EEF0A4CBE}">
      <dgm:prSet/>
      <dgm:spPr/>
      <dgm:t>
        <a:bodyPr/>
        <a:lstStyle/>
        <a:p>
          <a:endParaRPr lang="zh-TW" altLang="en-US"/>
        </a:p>
      </dgm:t>
    </dgm:pt>
    <dgm:pt modelId="{27778C80-B6A9-C94D-8220-0B6BEC7F7F2E}" type="sibTrans" cxnId="{FAD61741-D8E0-304E-8D6F-198EEF0A4CBE}">
      <dgm:prSet/>
      <dgm:spPr/>
      <dgm:t>
        <a:bodyPr/>
        <a:lstStyle/>
        <a:p>
          <a:endParaRPr lang="zh-TW" altLang="en-US"/>
        </a:p>
      </dgm:t>
    </dgm:pt>
    <dgm:pt modelId="{2B070EE4-849C-3B40-84CA-BE828CECCB05}">
      <dgm:prSet/>
      <dgm:spPr/>
      <dgm:t>
        <a:bodyPr/>
        <a:lstStyle/>
        <a:p>
          <a:r>
            <a:rPr kumimoji="1" lang="en-US"/>
            <a:t>x--</a:t>
          </a:r>
          <a:endParaRPr lang="zh-TW"/>
        </a:p>
      </dgm:t>
    </dgm:pt>
    <dgm:pt modelId="{42236644-687C-CE41-A9C8-57A1DB2DC2D3}" type="parTrans" cxnId="{A2900D56-6C80-EE40-9525-7917CA2FA0C8}">
      <dgm:prSet/>
      <dgm:spPr/>
      <dgm:t>
        <a:bodyPr/>
        <a:lstStyle/>
        <a:p>
          <a:endParaRPr lang="zh-TW" altLang="en-US"/>
        </a:p>
      </dgm:t>
    </dgm:pt>
    <dgm:pt modelId="{21D4706A-3B81-BC4F-83BE-65EDF472518B}" type="sibTrans" cxnId="{A2900D56-6C80-EE40-9525-7917CA2FA0C8}">
      <dgm:prSet/>
      <dgm:spPr/>
      <dgm:t>
        <a:bodyPr/>
        <a:lstStyle/>
        <a:p>
          <a:endParaRPr lang="zh-TW" altLang="en-US"/>
        </a:p>
      </dgm:t>
    </dgm:pt>
    <dgm:pt modelId="{4340DF31-BC21-0144-91DB-44D085AFC41A}">
      <dgm:prSet/>
      <dgm:spPr/>
      <dgm:t>
        <a:bodyPr/>
        <a:lstStyle/>
        <a:p>
          <a:r>
            <a:rPr kumimoji="1" lang="en-US"/>
            <a:t>--x</a:t>
          </a:r>
          <a:endParaRPr lang="zh-TW"/>
        </a:p>
      </dgm:t>
    </dgm:pt>
    <dgm:pt modelId="{080462AA-68D6-E142-B1FE-5E6BAA319DB6}" type="parTrans" cxnId="{B2EB0E0B-885C-EC4E-B0F8-F1EC7A63136A}">
      <dgm:prSet/>
      <dgm:spPr/>
      <dgm:t>
        <a:bodyPr/>
        <a:lstStyle/>
        <a:p>
          <a:endParaRPr lang="zh-TW" altLang="en-US"/>
        </a:p>
      </dgm:t>
    </dgm:pt>
    <dgm:pt modelId="{C0D02D24-8318-7644-BA36-F65D1952BA70}" type="sibTrans" cxnId="{B2EB0E0B-885C-EC4E-B0F8-F1EC7A63136A}">
      <dgm:prSet/>
      <dgm:spPr/>
      <dgm:t>
        <a:bodyPr/>
        <a:lstStyle/>
        <a:p>
          <a:endParaRPr lang="zh-TW" altLang="en-US"/>
        </a:p>
      </dgm:t>
    </dgm:pt>
    <dgm:pt modelId="{A571777F-1CE6-2B4A-87C4-21023AF31867}" type="pres">
      <dgm:prSet presAssocID="{C9E56792-F5E8-2449-8C23-986BF75533DC}" presName="matrix" presStyleCnt="0">
        <dgm:presLayoutVars>
          <dgm:chMax val="1"/>
          <dgm:dir/>
          <dgm:resizeHandles val="exact"/>
        </dgm:presLayoutVars>
      </dgm:prSet>
      <dgm:spPr/>
    </dgm:pt>
    <dgm:pt modelId="{44CB1B85-8934-1748-B119-DA12DFD38471}" type="pres">
      <dgm:prSet presAssocID="{C9E56792-F5E8-2449-8C23-986BF75533DC}" presName="axisShape" presStyleLbl="bgShp" presStyleIdx="0" presStyleCnt="1"/>
      <dgm:spPr/>
    </dgm:pt>
    <dgm:pt modelId="{4912A53B-3A97-2047-AA6B-F7E760A0BD61}" type="pres">
      <dgm:prSet presAssocID="{C9E56792-F5E8-2449-8C23-986BF75533DC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9EC6950-CA75-FB4C-A728-03B50F56A69F}" type="pres">
      <dgm:prSet presAssocID="{C9E56792-F5E8-2449-8C23-986BF75533DC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68D629C-1DD4-6547-8ED4-F93E930356AD}" type="pres">
      <dgm:prSet presAssocID="{C9E56792-F5E8-2449-8C23-986BF75533DC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C585B0A-C4B2-B84A-B1D7-8F9DC2F968DD}" type="pres">
      <dgm:prSet presAssocID="{C9E56792-F5E8-2449-8C23-986BF75533DC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2EB0E0B-885C-EC4E-B0F8-F1EC7A63136A}" srcId="{C9E56792-F5E8-2449-8C23-986BF75533DC}" destId="{4340DF31-BC21-0144-91DB-44D085AFC41A}" srcOrd="3" destOrd="0" parTransId="{080462AA-68D6-E142-B1FE-5E6BAA319DB6}" sibTransId="{C0D02D24-8318-7644-BA36-F65D1952BA70}"/>
    <dgm:cxn modelId="{7C35821A-4BD1-B84F-8B45-5B9AD14D29A1}" type="presOf" srcId="{25E20534-F056-604F-A212-35A771D8A13F}" destId="{4912A53B-3A97-2047-AA6B-F7E760A0BD61}" srcOrd="0" destOrd="0" presId="urn:microsoft.com/office/officeart/2005/8/layout/matrix2"/>
    <dgm:cxn modelId="{E3F55835-BC9C-FB49-8C4C-7F3C227A30E9}" srcId="{C9E56792-F5E8-2449-8C23-986BF75533DC}" destId="{25E20534-F056-604F-A212-35A771D8A13F}" srcOrd="0" destOrd="0" parTransId="{5FB721B3-5A9D-AC4E-A4C4-AEC64C3E6868}" sibTransId="{3668BA12-FDFA-F348-A238-FDED4DC4DBD2}"/>
    <dgm:cxn modelId="{FAD61741-D8E0-304E-8D6F-198EEF0A4CBE}" srcId="{C9E56792-F5E8-2449-8C23-986BF75533DC}" destId="{83836B6E-644B-B041-8276-C3E0D352CD95}" srcOrd="1" destOrd="0" parTransId="{C19115BC-0231-2746-A372-9B4B5D51B88F}" sibTransId="{27778C80-B6A9-C94D-8220-0B6BEC7F7F2E}"/>
    <dgm:cxn modelId="{A2900D56-6C80-EE40-9525-7917CA2FA0C8}" srcId="{C9E56792-F5E8-2449-8C23-986BF75533DC}" destId="{2B070EE4-849C-3B40-84CA-BE828CECCB05}" srcOrd="2" destOrd="0" parTransId="{42236644-687C-CE41-A9C8-57A1DB2DC2D3}" sibTransId="{21D4706A-3B81-BC4F-83BE-65EDF472518B}"/>
    <dgm:cxn modelId="{61CF3DDC-601F-AE40-A08E-810579192029}" type="presOf" srcId="{2B070EE4-849C-3B40-84CA-BE828CECCB05}" destId="{768D629C-1DD4-6547-8ED4-F93E930356AD}" srcOrd="0" destOrd="0" presId="urn:microsoft.com/office/officeart/2005/8/layout/matrix2"/>
    <dgm:cxn modelId="{0D2CA9EF-1AE1-9B44-B7D7-D498757156F4}" type="presOf" srcId="{C9E56792-F5E8-2449-8C23-986BF75533DC}" destId="{A571777F-1CE6-2B4A-87C4-21023AF31867}" srcOrd="0" destOrd="0" presId="urn:microsoft.com/office/officeart/2005/8/layout/matrix2"/>
    <dgm:cxn modelId="{F2365AF4-668E-9844-B69D-BB51E625B139}" type="presOf" srcId="{83836B6E-644B-B041-8276-C3E0D352CD95}" destId="{09EC6950-CA75-FB4C-A728-03B50F56A69F}" srcOrd="0" destOrd="0" presId="urn:microsoft.com/office/officeart/2005/8/layout/matrix2"/>
    <dgm:cxn modelId="{BE9646FC-EC65-5740-9BDB-2B877D175DCB}" type="presOf" srcId="{4340DF31-BC21-0144-91DB-44D085AFC41A}" destId="{3C585B0A-C4B2-B84A-B1D7-8F9DC2F968DD}" srcOrd="0" destOrd="0" presId="urn:microsoft.com/office/officeart/2005/8/layout/matrix2"/>
    <dgm:cxn modelId="{CF553A7C-B2A3-7D4F-B22B-53EE2CBAB9D5}" type="presParOf" srcId="{A571777F-1CE6-2B4A-87C4-21023AF31867}" destId="{44CB1B85-8934-1748-B119-DA12DFD38471}" srcOrd="0" destOrd="0" presId="urn:microsoft.com/office/officeart/2005/8/layout/matrix2"/>
    <dgm:cxn modelId="{6F078921-4212-5549-A98A-882C8AA9DDAA}" type="presParOf" srcId="{A571777F-1CE6-2B4A-87C4-21023AF31867}" destId="{4912A53B-3A97-2047-AA6B-F7E760A0BD61}" srcOrd="1" destOrd="0" presId="urn:microsoft.com/office/officeart/2005/8/layout/matrix2"/>
    <dgm:cxn modelId="{05DAE098-7030-0148-B134-BA908AD121B6}" type="presParOf" srcId="{A571777F-1CE6-2B4A-87C4-21023AF31867}" destId="{09EC6950-CA75-FB4C-A728-03B50F56A69F}" srcOrd="2" destOrd="0" presId="urn:microsoft.com/office/officeart/2005/8/layout/matrix2"/>
    <dgm:cxn modelId="{3449F669-47C2-2843-B261-DFFE408F2AA0}" type="presParOf" srcId="{A571777F-1CE6-2B4A-87C4-21023AF31867}" destId="{768D629C-1DD4-6547-8ED4-F93E930356AD}" srcOrd="3" destOrd="0" presId="urn:microsoft.com/office/officeart/2005/8/layout/matrix2"/>
    <dgm:cxn modelId="{11764C1A-FCCA-0A46-B7F4-60B5356E46D7}" type="presParOf" srcId="{A571777F-1CE6-2B4A-87C4-21023AF31867}" destId="{3C585B0A-C4B2-B84A-B1D7-8F9DC2F968D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87E7BBF2-5355-F644-9E45-197BBEEAD8A4}" type="doc">
      <dgm:prSet loTypeId="urn:microsoft.com/office/officeart/2009/3/layout/SubStepProcess" loCatId="cycle" qsTypeId="urn:microsoft.com/office/officeart/2005/8/quickstyle/simple4" qsCatId="simple" csTypeId="urn:microsoft.com/office/officeart/2005/8/colors/colorful3" csCatId="colorful"/>
      <dgm:spPr/>
      <dgm:t>
        <a:bodyPr/>
        <a:lstStyle/>
        <a:p>
          <a:endParaRPr lang="zh-TW" altLang="en-US"/>
        </a:p>
      </dgm:t>
    </dgm:pt>
    <dgm:pt modelId="{12A69322-E15B-6846-A6CB-5B2120EDAF39}">
      <dgm:prSet/>
      <dgm:spPr/>
      <dgm:t>
        <a:bodyPr/>
        <a:lstStyle/>
        <a:p>
          <a:r>
            <a:rPr kumimoji="1" lang="en-US"/>
            <a:t>==</a:t>
          </a:r>
          <a:endParaRPr lang="zh-TW"/>
        </a:p>
      </dgm:t>
    </dgm:pt>
    <dgm:pt modelId="{0B65AE13-6586-B14A-8DF9-6171E4C99371}" type="parTrans" cxnId="{D21E921E-AD2B-2348-AE90-14E3ABF78471}">
      <dgm:prSet/>
      <dgm:spPr/>
      <dgm:t>
        <a:bodyPr/>
        <a:lstStyle/>
        <a:p>
          <a:endParaRPr lang="zh-TW" altLang="en-US"/>
        </a:p>
      </dgm:t>
    </dgm:pt>
    <dgm:pt modelId="{B51C66D8-7CB6-0B4F-B5F3-BB935156ED6E}" type="sibTrans" cxnId="{D21E921E-AD2B-2348-AE90-14E3ABF78471}">
      <dgm:prSet/>
      <dgm:spPr/>
      <dgm:t>
        <a:bodyPr/>
        <a:lstStyle/>
        <a:p>
          <a:endParaRPr lang="zh-TW" altLang="en-US"/>
        </a:p>
      </dgm:t>
    </dgm:pt>
    <dgm:pt modelId="{5EBF8E1C-4BDE-3846-A7CF-76640B4D962C}">
      <dgm:prSet/>
      <dgm:spPr/>
      <dgm:t>
        <a:bodyPr/>
        <a:lstStyle/>
        <a:p>
          <a:r>
            <a:rPr kumimoji="1" lang="en-US"/>
            <a:t>!=</a:t>
          </a:r>
          <a:endParaRPr lang="zh-TW"/>
        </a:p>
      </dgm:t>
    </dgm:pt>
    <dgm:pt modelId="{32FDD9D6-A438-A14F-8256-DDDDE29695E1}" type="parTrans" cxnId="{538D6CC9-AA83-CC4A-9C2B-C22FC5DD8B4B}">
      <dgm:prSet/>
      <dgm:spPr/>
      <dgm:t>
        <a:bodyPr/>
        <a:lstStyle/>
        <a:p>
          <a:endParaRPr lang="zh-TW" altLang="en-US"/>
        </a:p>
      </dgm:t>
    </dgm:pt>
    <dgm:pt modelId="{83AB108B-ADA8-E246-9853-E008B7FE5EAC}" type="sibTrans" cxnId="{538D6CC9-AA83-CC4A-9C2B-C22FC5DD8B4B}">
      <dgm:prSet/>
      <dgm:spPr/>
      <dgm:t>
        <a:bodyPr/>
        <a:lstStyle/>
        <a:p>
          <a:endParaRPr lang="zh-TW" altLang="en-US"/>
        </a:p>
      </dgm:t>
    </dgm:pt>
    <dgm:pt modelId="{7B5136EA-20E9-FB44-BE55-D4D8B980C09E}">
      <dgm:prSet/>
      <dgm:spPr/>
      <dgm:t>
        <a:bodyPr/>
        <a:lstStyle/>
        <a:p>
          <a:r>
            <a:rPr kumimoji="1" lang="en-US"/>
            <a:t>&gt;</a:t>
          </a:r>
          <a:endParaRPr lang="zh-TW"/>
        </a:p>
      </dgm:t>
    </dgm:pt>
    <dgm:pt modelId="{84C68349-4FEB-B744-A5C7-F2459C0BACEC}" type="parTrans" cxnId="{DBE850D5-F37D-AE40-808C-6863223CCE64}">
      <dgm:prSet/>
      <dgm:spPr/>
      <dgm:t>
        <a:bodyPr/>
        <a:lstStyle/>
        <a:p>
          <a:endParaRPr lang="zh-TW" altLang="en-US"/>
        </a:p>
      </dgm:t>
    </dgm:pt>
    <dgm:pt modelId="{49F92E46-753D-A74C-AF72-9C6316431D6C}" type="sibTrans" cxnId="{DBE850D5-F37D-AE40-808C-6863223CCE64}">
      <dgm:prSet/>
      <dgm:spPr/>
      <dgm:t>
        <a:bodyPr/>
        <a:lstStyle/>
        <a:p>
          <a:endParaRPr lang="zh-TW" altLang="en-US"/>
        </a:p>
      </dgm:t>
    </dgm:pt>
    <dgm:pt modelId="{57257071-7DF0-824A-AE67-B7433BFF7E5C}">
      <dgm:prSet/>
      <dgm:spPr/>
      <dgm:t>
        <a:bodyPr/>
        <a:lstStyle/>
        <a:p>
          <a:r>
            <a:rPr kumimoji="1" lang="en-US"/>
            <a:t>&lt;</a:t>
          </a:r>
          <a:endParaRPr lang="zh-TW"/>
        </a:p>
      </dgm:t>
    </dgm:pt>
    <dgm:pt modelId="{C52C7D51-2B59-1C42-A4D3-4D803F9A00A0}" type="parTrans" cxnId="{95388685-42D3-1A45-8110-9DD1955D8C2B}">
      <dgm:prSet/>
      <dgm:spPr/>
      <dgm:t>
        <a:bodyPr/>
        <a:lstStyle/>
        <a:p>
          <a:endParaRPr lang="zh-TW" altLang="en-US"/>
        </a:p>
      </dgm:t>
    </dgm:pt>
    <dgm:pt modelId="{5ED2F3A4-D88B-7147-ADD6-5B88D83D1786}" type="sibTrans" cxnId="{95388685-42D3-1A45-8110-9DD1955D8C2B}">
      <dgm:prSet/>
      <dgm:spPr/>
      <dgm:t>
        <a:bodyPr/>
        <a:lstStyle/>
        <a:p>
          <a:endParaRPr lang="zh-TW" altLang="en-US"/>
        </a:p>
      </dgm:t>
    </dgm:pt>
    <dgm:pt modelId="{8AC8B1F5-E1FC-BB4B-9A4D-99069CAB5687}">
      <dgm:prSet/>
      <dgm:spPr/>
      <dgm:t>
        <a:bodyPr/>
        <a:lstStyle/>
        <a:p>
          <a:r>
            <a:rPr kumimoji="1" lang="en-US"/>
            <a:t>&gt;=</a:t>
          </a:r>
          <a:endParaRPr lang="zh-TW"/>
        </a:p>
      </dgm:t>
    </dgm:pt>
    <dgm:pt modelId="{78AE50DF-74AA-3B45-8F74-9643A99F95DD}" type="parTrans" cxnId="{85716CFA-D923-F14C-85FC-5EC516E1B433}">
      <dgm:prSet/>
      <dgm:spPr/>
      <dgm:t>
        <a:bodyPr/>
        <a:lstStyle/>
        <a:p>
          <a:endParaRPr lang="zh-TW" altLang="en-US"/>
        </a:p>
      </dgm:t>
    </dgm:pt>
    <dgm:pt modelId="{A99A6ACB-D6CE-0544-A9CF-DC8B1B3DD0FD}" type="sibTrans" cxnId="{85716CFA-D923-F14C-85FC-5EC516E1B433}">
      <dgm:prSet/>
      <dgm:spPr/>
      <dgm:t>
        <a:bodyPr/>
        <a:lstStyle/>
        <a:p>
          <a:endParaRPr lang="zh-TW" altLang="en-US"/>
        </a:p>
      </dgm:t>
    </dgm:pt>
    <dgm:pt modelId="{DB5A13FC-67A6-9E40-AF46-CCB672A4983E}">
      <dgm:prSet/>
      <dgm:spPr/>
      <dgm:t>
        <a:bodyPr/>
        <a:lstStyle/>
        <a:p>
          <a:r>
            <a:rPr kumimoji="1" lang="en-US"/>
            <a:t>&lt;=</a:t>
          </a:r>
          <a:endParaRPr lang="zh-TW"/>
        </a:p>
      </dgm:t>
    </dgm:pt>
    <dgm:pt modelId="{3FDA3856-F309-1A44-A8EC-F29DB066091F}" type="parTrans" cxnId="{CB8D6084-35B6-3E44-BC8C-A8AC3116D7CF}">
      <dgm:prSet/>
      <dgm:spPr/>
      <dgm:t>
        <a:bodyPr/>
        <a:lstStyle/>
        <a:p>
          <a:endParaRPr lang="zh-TW" altLang="en-US"/>
        </a:p>
      </dgm:t>
    </dgm:pt>
    <dgm:pt modelId="{B5070F18-B413-7342-ABE5-CD4592AADC25}" type="sibTrans" cxnId="{CB8D6084-35B6-3E44-BC8C-A8AC3116D7CF}">
      <dgm:prSet/>
      <dgm:spPr/>
      <dgm:t>
        <a:bodyPr/>
        <a:lstStyle/>
        <a:p>
          <a:endParaRPr lang="zh-TW" altLang="en-US"/>
        </a:p>
      </dgm:t>
    </dgm:pt>
    <dgm:pt modelId="{9D884DBF-B828-AB48-BF1F-F046649FFC35}" type="pres">
      <dgm:prSet presAssocID="{87E7BBF2-5355-F644-9E45-197BBEEAD8A4}" presName="Name0" presStyleCnt="0">
        <dgm:presLayoutVars>
          <dgm:chMax val="7"/>
          <dgm:dir/>
          <dgm:animOne val="branch"/>
        </dgm:presLayoutVars>
      </dgm:prSet>
      <dgm:spPr/>
    </dgm:pt>
    <dgm:pt modelId="{2AEAB6FF-29FF-4648-8A2A-2C3AB176C4B3}" type="pres">
      <dgm:prSet presAssocID="{12A69322-E15B-6846-A6CB-5B2120EDAF39}" presName="parTx1" presStyleLbl="node1" presStyleIdx="0" presStyleCnt="6"/>
      <dgm:spPr/>
    </dgm:pt>
    <dgm:pt modelId="{A83A231B-9E34-994D-B5E7-D8BBD46CE245}" type="pres">
      <dgm:prSet presAssocID="{5EBF8E1C-4BDE-3846-A7CF-76640B4D962C}" presName="parTx2" presStyleLbl="node1" presStyleIdx="1" presStyleCnt="6"/>
      <dgm:spPr/>
    </dgm:pt>
    <dgm:pt modelId="{132946F2-BA4A-FA4E-BE4A-9EADED2F38EE}" type="pres">
      <dgm:prSet presAssocID="{7B5136EA-20E9-FB44-BE55-D4D8B980C09E}" presName="parTx3" presStyleLbl="node1" presStyleIdx="2" presStyleCnt="6"/>
      <dgm:spPr/>
    </dgm:pt>
    <dgm:pt modelId="{05D4810F-4624-D84A-BBEB-B41B6B4BF161}" type="pres">
      <dgm:prSet presAssocID="{57257071-7DF0-824A-AE67-B7433BFF7E5C}" presName="parTx4" presStyleLbl="node1" presStyleIdx="3" presStyleCnt="6"/>
      <dgm:spPr/>
    </dgm:pt>
    <dgm:pt modelId="{42CDF598-6083-0748-A552-184AF78E8834}" type="pres">
      <dgm:prSet presAssocID="{8AC8B1F5-E1FC-BB4B-9A4D-99069CAB5687}" presName="parTx5" presStyleLbl="node1" presStyleIdx="4" presStyleCnt="6"/>
      <dgm:spPr/>
    </dgm:pt>
    <dgm:pt modelId="{F05C1839-0199-314B-BAA7-D1076D127D9A}" type="pres">
      <dgm:prSet presAssocID="{DB5A13FC-67A6-9E40-AF46-CCB672A4983E}" presName="parTx6" presStyleLbl="node1" presStyleIdx="5" presStyleCnt="6"/>
      <dgm:spPr/>
    </dgm:pt>
  </dgm:ptLst>
  <dgm:cxnLst>
    <dgm:cxn modelId="{F016930F-A867-0149-ACAF-0E0EC4BCFB56}" type="presOf" srcId="{8AC8B1F5-E1FC-BB4B-9A4D-99069CAB5687}" destId="{42CDF598-6083-0748-A552-184AF78E8834}" srcOrd="0" destOrd="0" presId="urn:microsoft.com/office/officeart/2009/3/layout/SubStepProcess"/>
    <dgm:cxn modelId="{D21E921E-AD2B-2348-AE90-14E3ABF78471}" srcId="{87E7BBF2-5355-F644-9E45-197BBEEAD8A4}" destId="{12A69322-E15B-6846-A6CB-5B2120EDAF39}" srcOrd="0" destOrd="0" parTransId="{0B65AE13-6586-B14A-8DF9-6171E4C99371}" sibTransId="{B51C66D8-7CB6-0B4F-B5F3-BB935156ED6E}"/>
    <dgm:cxn modelId="{C632B96C-6BF1-3A42-810F-AD0841044C1E}" type="presOf" srcId="{87E7BBF2-5355-F644-9E45-197BBEEAD8A4}" destId="{9D884DBF-B828-AB48-BF1F-F046649FFC35}" srcOrd="0" destOrd="0" presId="urn:microsoft.com/office/officeart/2009/3/layout/SubStepProcess"/>
    <dgm:cxn modelId="{6F610D7D-723A-F640-8F5F-7E4A746905E8}" type="presOf" srcId="{12A69322-E15B-6846-A6CB-5B2120EDAF39}" destId="{2AEAB6FF-29FF-4648-8A2A-2C3AB176C4B3}" srcOrd="0" destOrd="0" presId="urn:microsoft.com/office/officeart/2009/3/layout/SubStepProcess"/>
    <dgm:cxn modelId="{CB8D6084-35B6-3E44-BC8C-A8AC3116D7CF}" srcId="{87E7BBF2-5355-F644-9E45-197BBEEAD8A4}" destId="{DB5A13FC-67A6-9E40-AF46-CCB672A4983E}" srcOrd="5" destOrd="0" parTransId="{3FDA3856-F309-1A44-A8EC-F29DB066091F}" sibTransId="{B5070F18-B413-7342-ABE5-CD4592AADC25}"/>
    <dgm:cxn modelId="{95388685-42D3-1A45-8110-9DD1955D8C2B}" srcId="{87E7BBF2-5355-F644-9E45-197BBEEAD8A4}" destId="{57257071-7DF0-824A-AE67-B7433BFF7E5C}" srcOrd="3" destOrd="0" parTransId="{C52C7D51-2B59-1C42-A4D3-4D803F9A00A0}" sibTransId="{5ED2F3A4-D88B-7147-ADD6-5B88D83D1786}"/>
    <dgm:cxn modelId="{A7F01CA6-2091-BE4E-84BB-12ADEF490F27}" type="presOf" srcId="{7B5136EA-20E9-FB44-BE55-D4D8B980C09E}" destId="{132946F2-BA4A-FA4E-BE4A-9EADED2F38EE}" srcOrd="0" destOrd="0" presId="urn:microsoft.com/office/officeart/2009/3/layout/SubStepProcess"/>
    <dgm:cxn modelId="{696AD7B1-7D1C-5143-BEC1-15C89487EABA}" type="presOf" srcId="{5EBF8E1C-4BDE-3846-A7CF-76640B4D962C}" destId="{A83A231B-9E34-994D-B5E7-D8BBD46CE245}" srcOrd="0" destOrd="0" presId="urn:microsoft.com/office/officeart/2009/3/layout/SubStepProcess"/>
    <dgm:cxn modelId="{538D6CC9-AA83-CC4A-9C2B-C22FC5DD8B4B}" srcId="{87E7BBF2-5355-F644-9E45-197BBEEAD8A4}" destId="{5EBF8E1C-4BDE-3846-A7CF-76640B4D962C}" srcOrd="1" destOrd="0" parTransId="{32FDD9D6-A438-A14F-8256-DDDDE29695E1}" sibTransId="{83AB108B-ADA8-E246-9853-E008B7FE5EAC}"/>
    <dgm:cxn modelId="{DBE850D5-F37D-AE40-808C-6863223CCE64}" srcId="{87E7BBF2-5355-F644-9E45-197BBEEAD8A4}" destId="{7B5136EA-20E9-FB44-BE55-D4D8B980C09E}" srcOrd="2" destOrd="0" parTransId="{84C68349-4FEB-B744-A5C7-F2459C0BACEC}" sibTransId="{49F92E46-753D-A74C-AF72-9C6316431D6C}"/>
    <dgm:cxn modelId="{0E375ED8-36FB-5542-8ADA-1BC4B6CEADA1}" type="presOf" srcId="{DB5A13FC-67A6-9E40-AF46-CCB672A4983E}" destId="{F05C1839-0199-314B-BAA7-D1076D127D9A}" srcOrd="0" destOrd="0" presId="urn:microsoft.com/office/officeart/2009/3/layout/SubStepProcess"/>
    <dgm:cxn modelId="{BE490BE4-DAED-2545-800F-F9DD728FAD49}" type="presOf" srcId="{57257071-7DF0-824A-AE67-B7433BFF7E5C}" destId="{05D4810F-4624-D84A-BBEB-B41B6B4BF161}" srcOrd="0" destOrd="0" presId="urn:microsoft.com/office/officeart/2009/3/layout/SubStepProcess"/>
    <dgm:cxn modelId="{85716CFA-D923-F14C-85FC-5EC516E1B433}" srcId="{87E7BBF2-5355-F644-9E45-197BBEEAD8A4}" destId="{8AC8B1F5-E1FC-BB4B-9A4D-99069CAB5687}" srcOrd="4" destOrd="0" parTransId="{78AE50DF-74AA-3B45-8F74-9643A99F95DD}" sibTransId="{A99A6ACB-D6CE-0544-A9CF-DC8B1B3DD0FD}"/>
    <dgm:cxn modelId="{7B22C262-F1BD-D344-9E51-91FADE969ED9}" type="presParOf" srcId="{9D884DBF-B828-AB48-BF1F-F046649FFC35}" destId="{2AEAB6FF-29FF-4648-8A2A-2C3AB176C4B3}" srcOrd="0" destOrd="0" presId="urn:microsoft.com/office/officeart/2009/3/layout/SubStepProcess"/>
    <dgm:cxn modelId="{D8FC7770-AF12-5D49-A231-3B9DDB75D151}" type="presParOf" srcId="{9D884DBF-B828-AB48-BF1F-F046649FFC35}" destId="{A83A231B-9E34-994D-B5E7-D8BBD46CE245}" srcOrd="1" destOrd="0" presId="urn:microsoft.com/office/officeart/2009/3/layout/SubStepProcess"/>
    <dgm:cxn modelId="{8089CB87-2548-E745-9137-FD310ECAFC21}" type="presParOf" srcId="{9D884DBF-B828-AB48-BF1F-F046649FFC35}" destId="{132946F2-BA4A-FA4E-BE4A-9EADED2F38EE}" srcOrd="2" destOrd="0" presId="urn:microsoft.com/office/officeart/2009/3/layout/SubStepProcess"/>
    <dgm:cxn modelId="{2E08B915-AB75-DB42-B38F-3FE41044F1DF}" type="presParOf" srcId="{9D884DBF-B828-AB48-BF1F-F046649FFC35}" destId="{05D4810F-4624-D84A-BBEB-B41B6B4BF161}" srcOrd="3" destOrd="0" presId="urn:microsoft.com/office/officeart/2009/3/layout/SubStepProcess"/>
    <dgm:cxn modelId="{F8213BA3-73FF-6447-941F-C74546BE130C}" type="presParOf" srcId="{9D884DBF-B828-AB48-BF1F-F046649FFC35}" destId="{42CDF598-6083-0748-A552-184AF78E8834}" srcOrd="4" destOrd="0" presId="urn:microsoft.com/office/officeart/2009/3/layout/SubStepProcess"/>
    <dgm:cxn modelId="{623DB31D-E01F-6147-806F-0560A4BA4069}" type="presParOf" srcId="{9D884DBF-B828-AB48-BF1F-F046649FFC35}" destId="{F05C1839-0199-314B-BAA7-D1076D127D9A}" srcOrd="5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ADCBB6-6FB6-4297-8E23-02FFCD255BA4}" type="doc">
      <dgm:prSet loTypeId="urn:microsoft.com/office/officeart/2009/3/layout/HorizontalOrganizationChart" loCatId="hierarchy" qsTypeId="urn:microsoft.com/office/officeart/2005/8/quickstyle/3d3" qsCatId="3D" csTypeId="urn:microsoft.com/office/officeart/2005/8/colors/accent4_5" csCatId="accent4" phldr="1"/>
      <dgm:spPr/>
      <dgm:t>
        <a:bodyPr/>
        <a:lstStyle/>
        <a:p>
          <a:endParaRPr lang="zh-TW" altLang="en-US"/>
        </a:p>
      </dgm:t>
    </dgm:pt>
    <dgm:pt modelId="{7DC7140F-395B-43C8-9869-F18127074967}">
      <dgm:prSet/>
      <dgm:spPr/>
      <dgm:t>
        <a:bodyPr/>
        <a:lstStyle/>
        <a:p>
          <a:pPr rtl="0"/>
          <a:r>
            <a:rPr lang="en-US"/>
            <a:t>CPU</a:t>
          </a:r>
          <a:endParaRPr lang="zh-TW"/>
        </a:p>
      </dgm:t>
    </dgm:pt>
    <dgm:pt modelId="{594B9946-ACE0-4B6C-BB20-7E2585E8CB86}" type="parTrans" cxnId="{78A12ED1-F88F-4F7A-9F90-00CBEA98CF13}">
      <dgm:prSet/>
      <dgm:spPr/>
      <dgm:t>
        <a:bodyPr/>
        <a:lstStyle/>
        <a:p>
          <a:endParaRPr lang="zh-TW" altLang="en-US"/>
        </a:p>
      </dgm:t>
    </dgm:pt>
    <dgm:pt modelId="{4E5E5A61-2D72-4156-A823-9F9C92B2E5B4}" type="sibTrans" cxnId="{78A12ED1-F88F-4F7A-9F90-00CBEA98CF13}">
      <dgm:prSet/>
      <dgm:spPr/>
      <dgm:t>
        <a:bodyPr/>
        <a:lstStyle/>
        <a:p>
          <a:endParaRPr lang="zh-TW" altLang="en-US"/>
        </a:p>
      </dgm:t>
    </dgm:pt>
    <dgm:pt modelId="{56770DEC-338C-43E9-AB78-1E0577A5B4FE}">
      <dgm:prSet/>
      <dgm:spPr/>
      <dgm:t>
        <a:bodyPr/>
        <a:lstStyle/>
        <a:p>
          <a:pPr rtl="0"/>
          <a:r>
            <a:rPr lang="en-US"/>
            <a:t>Arithmetic Logic Unit</a:t>
          </a:r>
          <a:endParaRPr lang="zh-TW"/>
        </a:p>
      </dgm:t>
    </dgm:pt>
    <dgm:pt modelId="{648534E3-93EE-41C8-AE15-B6DF312C451F}" type="parTrans" cxnId="{6B6B0127-BE50-4102-824E-A91C51D447D0}">
      <dgm:prSet/>
      <dgm:spPr/>
      <dgm:t>
        <a:bodyPr/>
        <a:lstStyle/>
        <a:p>
          <a:endParaRPr lang="zh-TW" altLang="en-US"/>
        </a:p>
      </dgm:t>
    </dgm:pt>
    <dgm:pt modelId="{E857A002-3939-43EE-993D-26CFF5157376}" type="sibTrans" cxnId="{6B6B0127-BE50-4102-824E-A91C51D447D0}">
      <dgm:prSet/>
      <dgm:spPr/>
      <dgm:t>
        <a:bodyPr/>
        <a:lstStyle/>
        <a:p>
          <a:endParaRPr lang="zh-TW" altLang="en-US"/>
        </a:p>
      </dgm:t>
    </dgm:pt>
    <dgm:pt modelId="{2660667A-CFB6-45C0-994B-D1F277D3A605}">
      <dgm:prSet/>
      <dgm:spPr/>
      <dgm:t>
        <a:bodyPr/>
        <a:lstStyle/>
        <a:p>
          <a:pPr rtl="0"/>
          <a:r>
            <a:rPr lang="en-US"/>
            <a:t>Control Unit</a:t>
          </a:r>
          <a:endParaRPr lang="zh-TW"/>
        </a:p>
      </dgm:t>
    </dgm:pt>
    <dgm:pt modelId="{A17413FD-7FFD-48AD-BFFA-F7416C91E36B}" type="parTrans" cxnId="{792DB33C-95DC-4F43-A7B9-002FFF462188}">
      <dgm:prSet/>
      <dgm:spPr/>
      <dgm:t>
        <a:bodyPr/>
        <a:lstStyle/>
        <a:p>
          <a:endParaRPr lang="zh-TW" altLang="en-US"/>
        </a:p>
      </dgm:t>
    </dgm:pt>
    <dgm:pt modelId="{6D158CDD-730C-4A6A-9C49-BB3AA3329656}" type="sibTrans" cxnId="{792DB33C-95DC-4F43-A7B9-002FFF462188}">
      <dgm:prSet/>
      <dgm:spPr/>
      <dgm:t>
        <a:bodyPr/>
        <a:lstStyle/>
        <a:p>
          <a:endParaRPr lang="zh-TW" altLang="en-US"/>
        </a:p>
      </dgm:t>
    </dgm:pt>
    <dgm:pt modelId="{8FECD144-DEB7-4A16-9E0A-FD8E2024A707}">
      <dgm:prSet/>
      <dgm:spPr/>
      <dgm:t>
        <a:bodyPr/>
        <a:lstStyle/>
        <a:p>
          <a:pPr rtl="0"/>
          <a:r>
            <a:rPr lang="en-US"/>
            <a:t>Bus</a:t>
          </a:r>
          <a:endParaRPr lang="zh-TW"/>
        </a:p>
      </dgm:t>
    </dgm:pt>
    <dgm:pt modelId="{F19F54B8-1D7E-4D8C-B7E3-01341CC93F49}" type="parTrans" cxnId="{2BF48A38-E8CB-4C96-8D13-13DCB6E2306B}">
      <dgm:prSet/>
      <dgm:spPr/>
      <dgm:t>
        <a:bodyPr/>
        <a:lstStyle/>
        <a:p>
          <a:endParaRPr lang="zh-TW" altLang="en-US"/>
        </a:p>
      </dgm:t>
    </dgm:pt>
    <dgm:pt modelId="{AE9BB6FA-EBF2-4257-8A25-63CA341EFA5D}" type="sibTrans" cxnId="{2BF48A38-E8CB-4C96-8D13-13DCB6E2306B}">
      <dgm:prSet/>
      <dgm:spPr/>
      <dgm:t>
        <a:bodyPr/>
        <a:lstStyle/>
        <a:p>
          <a:endParaRPr lang="zh-TW" altLang="en-US"/>
        </a:p>
      </dgm:t>
    </dgm:pt>
    <dgm:pt modelId="{104FA090-A9A8-488D-8FDB-B68F067C1D6F}">
      <dgm:prSet/>
      <dgm:spPr/>
      <dgm:t>
        <a:bodyPr/>
        <a:lstStyle/>
        <a:p>
          <a:pPr rtl="0"/>
          <a:r>
            <a:rPr lang="en-US"/>
            <a:t>Register</a:t>
          </a:r>
          <a:endParaRPr lang="zh-TW"/>
        </a:p>
      </dgm:t>
    </dgm:pt>
    <dgm:pt modelId="{FBFB4043-014D-4FC6-A6CC-639596AD1402}" type="parTrans" cxnId="{FE6AE76C-3F0D-4B13-9367-B8B2CB5B3ECD}">
      <dgm:prSet/>
      <dgm:spPr/>
      <dgm:t>
        <a:bodyPr/>
        <a:lstStyle/>
        <a:p>
          <a:endParaRPr lang="zh-TW" altLang="en-US"/>
        </a:p>
      </dgm:t>
    </dgm:pt>
    <dgm:pt modelId="{A5EEDA5D-8DF9-4463-911F-EFB32000C315}" type="sibTrans" cxnId="{FE6AE76C-3F0D-4B13-9367-B8B2CB5B3ECD}">
      <dgm:prSet/>
      <dgm:spPr/>
      <dgm:t>
        <a:bodyPr/>
        <a:lstStyle/>
        <a:p>
          <a:endParaRPr lang="zh-TW" altLang="en-US"/>
        </a:p>
      </dgm:t>
    </dgm:pt>
    <dgm:pt modelId="{9EFF47B2-4F2C-4A9A-9AA8-BE67019AB453}">
      <dgm:prSet/>
      <dgm:spPr/>
      <dgm:t>
        <a:bodyPr/>
        <a:lstStyle/>
        <a:p>
          <a:pPr rtl="0"/>
          <a:r>
            <a:rPr lang="en-US"/>
            <a:t>Northbridge, Sorthbridge(SoC)</a:t>
          </a:r>
          <a:endParaRPr lang="zh-TW"/>
        </a:p>
      </dgm:t>
    </dgm:pt>
    <dgm:pt modelId="{0F47A796-0F0B-4C47-8676-6AF496CBBA90}" type="parTrans" cxnId="{48749147-9692-46B9-B459-0959C10440D6}">
      <dgm:prSet/>
      <dgm:spPr/>
      <dgm:t>
        <a:bodyPr/>
        <a:lstStyle/>
        <a:p>
          <a:endParaRPr lang="zh-TW" altLang="en-US"/>
        </a:p>
      </dgm:t>
    </dgm:pt>
    <dgm:pt modelId="{942F7A2D-8C87-4957-9A72-A1BFE08A0D90}" type="sibTrans" cxnId="{48749147-9692-46B9-B459-0959C10440D6}">
      <dgm:prSet/>
      <dgm:spPr/>
      <dgm:t>
        <a:bodyPr/>
        <a:lstStyle/>
        <a:p>
          <a:endParaRPr lang="zh-TW" altLang="en-US"/>
        </a:p>
      </dgm:t>
    </dgm:pt>
    <dgm:pt modelId="{695E4DA8-A191-40C2-BC4C-42572E3FDFB3}">
      <dgm:prSet/>
      <dgm:spPr/>
      <dgm:t>
        <a:bodyPr/>
        <a:lstStyle/>
        <a:p>
          <a:pPr rtl="0"/>
          <a:r>
            <a:rPr lang="en-US" altLang="zh-TW"/>
            <a:t>Data</a:t>
          </a:r>
          <a:endParaRPr lang="zh-TW"/>
        </a:p>
      </dgm:t>
    </dgm:pt>
    <dgm:pt modelId="{BC054E67-7F08-43CB-B610-20406E6F176E}" type="parTrans" cxnId="{922B8FFF-49BA-4443-A51F-5BFFF3E71EF6}">
      <dgm:prSet/>
      <dgm:spPr/>
      <dgm:t>
        <a:bodyPr/>
        <a:lstStyle/>
        <a:p>
          <a:endParaRPr lang="zh-TW" altLang="en-US"/>
        </a:p>
      </dgm:t>
    </dgm:pt>
    <dgm:pt modelId="{5CA623F3-34D7-4D88-9A8A-C42B0D429FAE}" type="sibTrans" cxnId="{922B8FFF-49BA-4443-A51F-5BFFF3E71EF6}">
      <dgm:prSet/>
      <dgm:spPr/>
      <dgm:t>
        <a:bodyPr/>
        <a:lstStyle/>
        <a:p>
          <a:endParaRPr lang="zh-TW" altLang="en-US"/>
        </a:p>
      </dgm:t>
    </dgm:pt>
    <dgm:pt modelId="{67A3073E-E611-4C12-ACBA-E7BB93B01FE9}">
      <dgm:prSet/>
      <dgm:spPr/>
      <dgm:t>
        <a:bodyPr/>
        <a:lstStyle/>
        <a:p>
          <a:pPr rtl="0"/>
          <a:r>
            <a:rPr lang="en-US" altLang="zh-TW"/>
            <a:t>Address</a:t>
          </a:r>
          <a:endParaRPr lang="zh-TW"/>
        </a:p>
      </dgm:t>
    </dgm:pt>
    <dgm:pt modelId="{90887797-E7BA-4D9F-91FA-3D04AEA4594E}" type="parTrans" cxnId="{C1A4DCC7-B9D5-49BB-A4B8-29A67A986383}">
      <dgm:prSet/>
      <dgm:spPr/>
      <dgm:t>
        <a:bodyPr/>
        <a:lstStyle/>
        <a:p>
          <a:endParaRPr lang="zh-TW" altLang="en-US"/>
        </a:p>
      </dgm:t>
    </dgm:pt>
    <dgm:pt modelId="{C7CB5BCA-285E-45D6-BD84-80C6C39B94FD}" type="sibTrans" cxnId="{C1A4DCC7-B9D5-49BB-A4B8-29A67A986383}">
      <dgm:prSet/>
      <dgm:spPr/>
      <dgm:t>
        <a:bodyPr/>
        <a:lstStyle/>
        <a:p>
          <a:endParaRPr lang="zh-TW" altLang="en-US"/>
        </a:p>
      </dgm:t>
    </dgm:pt>
    <dgm:pt modelId="{5908E524-51DB-4497-94B8-BD5822A00207}">
      <dgm:prSet/>
      <dgm:spPr/>
      <dgm:t>
        <a:bodyPr/>
        <a:lstStyle/>
        <a:p>
          <a:pPr rtl="0"/>
          <a:r>
            <a:rPr lang="en-US" altLang="zh-TW"/>
            <a:t>General-purpose</a:t>
          </a:r>
          <a:endParaRPr lang="zh-TW"/>
        </a:p>
      </dgm:t>
    </dgm:pt>
    <dgm:pt modelId="{4F24E75B-2E95-4AF3-B671-1073180FABE8}" type="parTrans" cxnId="{FB8C9D06-02CC-430F-82B6-87C8928D10C9}">
      <dgm:prSet/>
      <dgm:spPr/>
      <dgm:t>
        <a:bodyPr/>
        <a:lstStyle/>
        <a:p>
          <a:endParaRPr lang="zh-TW" altLang="en-US"/>
        </a:p>
      </dgm:t>
    </dgm:pt>
    <dgm:pt modelId="{1435F99B-65C2-4BDF-9CB2-41A2D5D680DD}" type="sibTrans" cxnId="{FB8C9D06-02CC-430F-82B6-87C8928D10C9}">
      <dgm:prSet/>
      <dgm:spPr/>
      <dgm:t>
        <a:bodyPr/>
        <a:lstStyle/>
        <a:p>
          <a:endParaRPr lang="zh-TW" altLang="en-US"/>
        </a:p>
      </dgm:t>
    </dgm:pt>
    <dgm:pt modelId="{127AC9B8-572D-480F-B4BB-51152E9649C2}">
      <dgm:prSet/>
      <dgm:spPr/>
      <dgm:t>
        <a:bodyPr/>
        <a:lstStyle/>
        <a:p>
          <a:pPr rtl="0"/>
          <a:r>
            <a:rPr lang="en-US" altLang="zh-TW"/>
            <a:t>Flags</a:t>
          </a:r>
          <a:endParaRPr lang="zh-TW"/>
        </a:p>
      </dgm:t>
    </dgm:pt>
    <dgm:pt modelId="{7E2BCCE6-8CC7-4954-9A21-15DDF807B69D}" type="parTrans" cxnId="{0EB3805F-5A8E-4F1A-B9B7-480E02122008}">
      <dgm:prSet/>
      <dgm:spPr/>
      <dgm:t>
        <a:bodyPr/>
        <a:lstStyle/>
        <a:p>
          <a:endParaRPr lang="zh-TW" altLang="en-US"/>
        </a:p>
      </dgm:t>
    </dgm:pt>
    <dgm:pt modelId="{EE44A940-4496-477B-90F4-07811632A4C6}" type="sibTrans" cxnId="{0EB3805F-5A8E-4F1A-B9B7-480E02122008}">
      <dgm:prSet/>
      <dgm:spPr/>
      <dgm:t>
        <a:bodyPr/>
        <a:lstStyle/>
        <a:p>
          <a:endParaRPr lang="zh-TW" altLang="en-US"/>
        </a:p>
      </dgm:t>
    </dgm:pt>
    <dgm:pt modelId="{FC77B864-F4BA-4184-A504-C83FBD654461}" type="pres">
      <dgm:prSet presAssocID="{A7ADCBB6-6FB6-4297-8E23-02FFCD255BA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EB8A9C-2098-4781-AEBC-FBD0D17F6857}" type="pres">
      <dgm:prSet presAssocID="{7DC7140F-395B-43C8-9869-F18127074967}" presName="hierRoot1" presStyleCnt="0">
        <dgm:presLayoutVars>
          <dgm:hierBranch val="init"/>
        </dgm:presLayoutVars>
      </dgm:prSet>
      <dgm:spPr/>
    </dgm:pt>
    <dgm:pt modelId="{9AF8FD7D-4135-4846-84EB-FEF88EDADF17}" type="pres">
      <dgm:prSet presAssocID="{7DC7140F-395B-43C8-9869-F18127074967}" presName="rootComposite1" presStyleCnt="0"/>
      <dgm:spPr/>
    </dgm:pt>
    <dgm:pt modelId="{84B49E77-F316-42D2-A821-F031B6E9F1F5}" type="pres">
      <dgm:prSet presAssocID="{7DC7140F-395B-43C8-9869-F18127074967}" presName="rootText1" presStyleLbl="node0" presStyleIdx="0" presStyleCnt="1">
        <dgm:presLayoutVars>
          <dgm:chPref val="3"/>
        </dgm:presLayoutVars>
      </dgm:prSet>
      <dgm:spPr/>
    </dgm:pt>
    <dgm:pt modelId="{6D84636E-9729-494F-BB31-6AFDC6F03126}" type="pres">
      <dgm:prSet presAssocID="{7DC7140F-395B-43C8-9869-F18127074967}" presName="rootConnector1" presStyleLbl="node1" presStyleIdx="0" presStyleCnt="0"/>
      <dgm:spPr/>
    </dgm:pt>
    <dgm:pt modelId="{70C33006-B80A-40D5-9D4B-AFD8219A4803}" type="pres">
      <dgm:prSet presAssocID="{7DC7140F-395B-43C8-9869-F18127074967}" presName="hierChild2" presStyleCnt="0"/>
      <dgm:spPr/>
    </dgm:pt>
    <dgm:pt modelId="{E56B7DBD-75F8-499D-806F-64DA3AB4DA43}" type="pres">
      <dgm:prSet presAssocID="{648534E3-93EE-41C8-AE15-B6DF312C451F}" presName="Name64" presStyleLbl="parChTrans1D2" presStyleIdx="0" presStyleCnt="5"/>
      <dgm:spPr/>
    </dgm:pt>
    <dgm:pt modelId="{73A04D0B-085A-4351-81D8-410E9C7A16EC}" type="pres">
      <dgm:prSet presAssocID="{56770DEC-338C-43E9-AB78-1E0577A5B4FE}" presName="hierRoot2" presStyleCnt="0">
        <dgm:presLayoutVars>
          <dgm:hierBranch val="init"/>
        </dgm:presLayoutVars>
      </dgm:prSet>
      <dgm:spPr/>
    </dgm:pt>
    <dgm:pt modelId="{B314E8BA-82BE-4C74-8670-82C85E584572}" type="pres">
      <dgm:prSet presAssocID="{56770DEC-338C-43E9-AB78-1E0577A5B4FE}" presName="rootComposite" presStyleCnt="0"/>
      <dgm:spPr/>
    </dgm:pt>
    <dgm:pt modelId="{86C610A9-6034-46E2-AF62-99C392657EAA}" type="pres">
      <dgm:prSet presAssocID="{56770DEC-338C-43E9-AB78-1E0577A5B4FE}" presName="rootText" presStyleLbl="node2" presStyleIdx="0" presStyleCnt="5">
        <dgm:presLayoutVars>
          <dgm:chPref val="3"/>
        </dgm:presLayoutVars>
      </dgm:prSet>
      <dgm:spPr/>
    </dgm:pt>
    <dgm:pt modelId="{81F61076-1B83-4613-9200-0CFBD1118A5F}" type="pres">
      <dgm:prSet presAssocID="{56770DEC-338C-43E9-AB78-1E0577A5B4FE}" presName="rootConnector" presStyleLbl="node2" presStyleIdx="0" presStyleCnt="5"/>
      <dgm:spPr/>
    </dgm:pt>
    <dgm:pt modelId="{EF65BADF-4902-45A8-9D46-8B32E87AB215}" type="pres">
      <dgm:prSet presAssocID="{56770DEC-338C-43E9-AB78-1E0577A5B4FE}" presName="hierChild4" presStyleCnt="0"/>
      <dgm:spPr/>
    </dgm:pt>
    <dgm:pt modelId="{C6257EE0-E020-4606-AAAC-E9FD94A1EF08}" type="pres">
      <dgm:prSet presAssocID="{56770DEC-338C-43E9-AB78-1E0577A5B4FE}" presName="hierChild5" presStyleCnt="0"/>
      <dgm:spPr/>
    </dgm:pt>
    <dgm:pt modelId="{4C93E71C-F5A4-4F3A-A44A-ED52FA183599}" type="pres">
      <dgm:prSet presAssocID="{A17413FD-7FFD-48AD-BFFA-F7416C91E36B}" presName="Name64" presStyleLbl="parChTrans1D2" presStyleIdx="1" presStyleCnt="5"/>
      <dgm:spPr/>
    </dgm:pt>
    <dgm:pt modelId="{B293574C-82F9-45A2-8A09-53697904DC71}" type="pres">
      <dgm:prSet presAssocID="{2660667A-CFB6-45C0-994B-D1F277D3A605}" presName="hierRoot2" presStyleCnt="0">
        <dgm:presLayoutVars>
          <dgm:hierBranch val="init"/>
        </dgm:presLayoutVars>
      </dgm:prSet>
      <dgm:spPr/>
    </dgm:pt>
    <dgm:pt modelId="{FFABFF0D-7DC5-4185-8B42-987C952A7F65}" type="pres">
      <dgm:prSet presAssocID="{2660667A-CFB6-45C0-994B-D1F277D3A605}" presName="rootComposite" presStyleCnt="0"/>
      <dgm:spPr/>
    </dgm:pt>
    <dgm:pt modelId="{5583F5A5-0D24-4AB8-AAFF-6F6A7B66806B}" type="pres">
      <dgm:prSet presAssocID="{2660667A-CFB6-45C0-994B-D1F277D3A605}" presName="rootText" presStyleLbl="node2" presStyleIdx="1" presStyleCnt="5">
        <dgm:presLayoutVars>
          <dgm:chPref val="3"/>
        </dgm:presLayoutVars>
      </dgm:prSet>
      <dgm:spPr/>
    </dgm:pt>
    <dgm:pt modelId="{1A0C3650-CB31-4380-BB4C-50BD70C87B8C}" type="pres">
      <dgm:prSet presAssocID="{2660667A-CFB6-45C0-994B-D1F277D3A605}" presName="rootConnector" presStyleLbl="node2" presStyleIdx="1" presStyleCnt="5"/>
      <dgm:spPr/>
    </dgm:pt>
    <dgm:pt modelId="{878F5DDC-C376-47AF-9B33-852B2C9A825C}" type="pres">
      <dgm:prSet presAssocID="{2660667A-CFB6-45C0-994B-D1F277D3A605}" presName="hierChild4" presStyleCnt="0"/>
      <dgm:spPr/>
    </dgm:pt>
    <dgm:pt modelId="{C3F5CD0E-C3CC-4318-A1FA-0F5EB7BEB2F2}" type="pres">
      <dgm:prSet presAssocID="{2660667A-CFB6-45C0-994B-D1F277D3A605}" presName="hierChild5" presStyleCnt="0"/>
      <dgm:spPr/>
    </dgm:pt>
    <dgm:pt modelId="{3E53D7AB-E568-476C-9BAD-04414242FD27}" type="pres">
      <dgm:prSet presAssocID="{F19F54B8-1D7E-4D8C-B7E3-01341CC93F49}" presName="Name64" presStyleLbl="parChTrans1D2" presStyleIdx="2" presStyleCnt="5"/>
      <dgm:spPr/>
    </dgm:pt>
    <dgm:pt modelId="{AB0BF649-D519-452B-94C3-3CC8CE71F3FA}" type="pres">
      <dgm:prSet presAssocID="{8FECD144-DEB7-4A16-9E0A-FD8E2024A707}" presName="hierRoot2" presStyleCnt="0">
        <dgm:presLayoutVars>
          <dgm:hierBranch val="init"/>
        </dgm:presLayoutVars>
      </dgm:prSet>
      <dgm:spPr/>
    </dgm:pt>
    <dgm:pt modelId="{44EE5F46-5FC3-4D51-9A14-30F2768BD5DD}" type="pres">
      <dgm:prSet presAssocID="{8FECD144-DEB7-4A16-9E0A-FD8E2024A707}" presName="rootComposite" presStyleCnt="0"/>
      <dgm:spPr/>
    </dgm:pt>
    <dgm:pt modelId="{038F3DA3-DD24-42DE-9000-B833F8D1D486}" type="pres">
      <dgm:prSet presAssocID="{8FECD144-DEB7-4A16-9E0A-FD8E2024A707}" presName="rootText" presStyleLbl="node2" presStyleIdx="2" presStyleCnt="5">
        <dgm:presLayoutVars>
          <dgm:chPref val="3"/>
        </dgm:presLayoutVars>
      </dgm:prSet>
      <dgm:spPr/>
    </dgm:pt>
    <dgm:pt modelId="{74ADC621-DE1C-4B10-A796-FF8DC002B69D}" type="pres">
      <dgm:prSet presAssocID="{8FECD144-DEB7-4A16-9E0A-FD8E2024A707}" presName="rootConnector" presStyleLbl="node2" presStyleIdx="2" presStyleCnt="5"/>
      <dgm:spPr/>
    </dgm:pt>
    <dgm:pt modelId="{3ABEF0D1-C1E3-46E6-8773-DD6681DDBB8D}" type="pres">
      <dgm:prSet presAssocID="{8FECD144-DEB7-4A16-9E0A-FD8E2024A707}" presName="hierChild4" presStyleCnt="0"/>
      <dgm:spPr/>
    </dgm:pt>
    <dgm:pt modelId="{58E1942A-C29D-411F-B5F7-4576A6E9737F}" type="pres">
      <dgm:prSet presAssocID="{8FECD144-DEB7-4A16-9E0A-FD8E2024A707}" presName="hierChild5" presStyleCnt="0"/>
      <dgm:spPr/>
    </dgm:pt>
    <dgm:pt modelId="{05D161C6-A1E9-4E78-B3D2-6B7747D0DE52}" type="pres">
      <dgm:prSet presAssocID="{FBFB4043-014D-4FC6-A6CC-639596AD1402}" presName="Name64" presStyleLbl="parChTrans1D2" presStyleIdx="3" presStyleCnt="5"/>
      <dgm:spPr/>
    </dgm:pt>
    <dgm:pt modelId="{03933371-A373-4D6D-ADD5-D6DA41E97CB8}" type="pres">
      <dgm:prSet presAssocID="{104FA090-A9A8-488D-8FDB-B68F067C1D6F}" presName="hierRoot2" presStyleCnt="0">
        <dgm:presLayoutVars>
          <dgm:hierBranch val="init"/>
        </dgm:presLayoutVars>
      </dgm:prSet>
      <dgm:spPr/>
    </dgm:pt>
    <dgm:pt modelId="{803EB70F-7EC3-4A67-B07D-5370AD980AB3}" type="pres">
      <dgm:prSet presAssocID="{104FA090-A9A8-488D-8FDB-B68F067C1D6F}" presName="rootComposite" presStyleCnt="0"/>
      <dgm:spPr/>
    </dgm:pt>
    <dgm:pt modelId="{9B5A7AA2-235D-4C12-9A92-3985A6149D08}" type="pres">
      <dgm:prSet presAssocID="{104FA090-A9A8-488D-8FDB-B68F067C1D6F}" presName="rootText" presStyleLbl="node2" presStyleIdx="3" presStyleCnt="5">
        <dgm:presLayoutVars>
          <dgm:chPref val="3"/>
        </dgm:presLayoutVars>
      </dgm:prSet>
      <dgm:spPr/>
    </dgm:pt>
    <dgm:pt modelId="{E58D617E-A50F-4F32-9495-51A0A926A918}" type="pres">
      <dgm:prSet presAssocID="{104FA090-A9A8-488D-8FDB-B68F067C1D6F}" presName="rootConnector" presStyleLbl="node2" presStyleIdx="3" presStyleCnt="5"/>
      <dgm:spPr/>
    </dgm:pt>
    <dgm:pt modelId="{CD9D7244-520C-4057-92A7-AA6B1376B157}" type="pres">
      <dgm:prSet presAssocID="{104FA090-A9A8-488D-8FDB-B68F067C1D6F}" presName="hierChild4" presStyleCnt="0"/>
      <dgm:spPr/>
    </dgm:pt>
    <dgm:pt modelId="{5A2FBF63-5449-4DD5-B5BE-52292A4EBECE}" type="pres">
      <dgm:prSet presAssocID="{BC054E67-7F08-43CB-B610-20406E6F176E}" presName="Name64" presStyleLbl="parChTrans1D3" presStyleIdx="0" presStyleCnt="4"/>
      <dgm:spPr/>
    </dgm:pt>
    <dgm:pt modelId="{49753320-41C2-4A28-A0CA-3B67B98B584D}" type="pres">
      <dgm:prSet presAssocID="{695E4DA8-A191-40C2-BC4C-42572E3FDFB3}" presName="hierRoot2" presStyleCnt="0">
        <dgm:presLayoutVars>
          <dgm:hierBranch val="init"/>
        </dgm:presLayoutVars>
      </dgm:prSet>
      <dgm:spPr/>
    </dgm:pt>
    <dgm:pt modelId="{55525C5B-E5D9-4C32-A551-85CF7D70430B}" type="pres">
      <dgm:prSet presAssocID="{695E4DA8-A191-40C2-BC4C-42572E3FDFB3}" presName="rootComposite" presStyleCnt="0"/>
      <dgm:spPr/>
    </dgm:pt>
    <dgm:pt modelId="{E069239F-04E7-4C7E-85A7-DF8B5B4BA9D9}" type="pres">
      <dgm:prSet presAssocID="{695E4DA8-A191-40C2-BC4C-42572E3FDFB3}" presName="rootText" presStyleLbl="node3" presStyleIdx="0" presStyleCnt="4">
        <dgm:presLayoutVars>
          <dgm:chPref val="3"/>
        </dgm:presLayoutVars>
      </dgm:prSet>
      <dgm:spPr/>
    </dgm:pt>
    <dgm:pt modelId="{4EFC1984-F4F8-493F-A8D2-1F66CFA1B57D}" type="pres">
      <dgm:prSet presAssocID="{695E4DA8-A191-40C2-BC4C-42572E3FDFB3}" presName="rootConnector" presStyleLbl="node3" presStyleIdx="0" presStyleCnt="4"/>
      <dgm:spPr/>
    </dgm:pt>
    <dgm:pt modelId="{493DD763-FAA6-44FA-A0C0-9C8319D8EEDB}" type="pres">
      <dgm:prSet presAssocID="{695E4DA8-A191-40C2-BC4C-42572E3FDFB3}" presName="hierChild4" presStyleCnt="0"/>
      <dgm:spPr/>
    </dgm:pt>
    <dgm:pt modelId="{073432D7-E233-4B4F-ABCF-DBB758A95D44}" type="pres">
      <dgm:prSet presAssocID="{695E4DA8-A191-40C2-BC4C-42572E3FDFB3}" presName="hierChild5" presStyleCnt="0"/>
      <dgm:spPr/>
    </dgm:pt>
    <dgm:pt modelId="{A6B1B2AA-3841-4210-A7FE-8F010ECC5922}" type="pres">
      <dgm:prSet presAssocID="{90887797-E7BA-4D9F-91FA-3D04AEA4594E}" presName="Name64" presStyleLbl="parChTrans1D3" presStyleIdx="1" presStyleCnt="4"/>
      <dgm:spPr/>
    </dgm:pt>
    <dgm:pt modelId="{E321FC07-C9E8-4FE9-9D47-DCC97DCF5314}" type="pres">
      <dgm:prSet presAssocID="{67A3073E-E611-4C12-ACBA-E7BB93B01FE9}" presName="hierRoot2" presStyleCnt="0">
        <dgm:presLayoutVars>
          <dgm:hierBranch val="init"/>
        </dgm:presLayoutVars>
      </dgm:prSet>
      <dgm:spPr/>
    </dgm:pt>
    <dgm:pt modelId="{6B39912A-0CFE-49AA-9E75-B2AE5F97FD0A}" type="pres">
      <dgm:prSet presAssocID="{67A3073E-E611-4C12-ACBA-E7BB93B01FE9}" presName="rootComposite" presStyleCnt="0"/>
      <dgm:spPr/>
    </dgm:pt>
    <dgm:pt modelId="{7E516152-C8D4-45B0-B1F0-C2304EBF6766}" type="pres">
      <dgm:prSet presAssocID="{67A3073E-E611-4C12-ACBA-E7BB93B01FE9}" presName="rootText" presStyleLbl="node3" presStyleIdx="1" presStyleCnt="4">
        <dgm:presLayoutVars>
          <dgm:chPref val="3"/>
        </dgm:presLayoutVars>
      </dgm:prSet>
      <dgm:spPr/>
    </dgm:pt>
    <dgm:pt modelId="{970FFE02-B43F-4725-9FEB-ABB94A601E03}" type="pres">
      <dgm:prSet presAssocID="{67A3073E-E611-4C12-ACBA-E7BB93B01FE9}" presName="rootConnector" presStyleLbl="node3" presStyleIdx="1" presStyleCnt="4"/>
      <dgm:spPr/>
    </dgm:pt>
    <dgm:pt modelId="{86689076-AED2-45F0-ADAB-08756D2815D4}" type="pres">
      <dgm:prSet presAssocID="{67A3073E-E611-4C12-ACBA-E7BB93B01FE9}" presName="hierChild4" presStyleCnt="0"/>
      <dgm:spPr/>
    </dgm:pt>
    <dgm:pt modelId="{67E0DF46-070F-4F63-A3C6-E6002726E0EE}" type="pres">
      <dgm:prSet presAssocID="{67A3073E-E611-4C12-ACBA-E7BB93B01FE9}" presName="hierChild5" presStyleCnt="0"/>
      <dgm:spPr/>
    </dgm:pt>
    <dgm:pt modelId="{FC1C5B76-BD21-411C-84D5-C59B3C9DF8A1}" type="pres">
      <dgm:prSet presAssocID="{7E2BCCE6-8CC7-4954-9A21-15DDF807B69D}" presName="Name64" presStyleLbl="parChTrans1D3" presStyleIdx="2" presStyleCnt="4"/>
      <dgm:spPr/>
    </dgm:pt>
    <dgm:pt modelId="{7853AC6D-D684-4019-9891-5247BF1B631D}" type="pres">
      <dgm:prSet presAssocID="{127AC9B8-572D-480F-B4BB-51152E9649C2}" presName="hierRoot2" presStyleCnt="0">
        <dgm:presLayoutVars>
          <dgm:hierBranch val="init"/>
        </dgm:presLayoutVars>
      </dgm:prSet>
      <dgm:spPr/>
    </dgm:pt>
    <dgm:pt modelId="{C9F0BC91-F6A4-42CB-BB4A-40B9A5032673}" type="pres">
      <dgm:prSet presAssocID="{127AC9B8-572D-480F-B4BB-51152E9649C2}" presName="rootComposite" presStyleCnt="0"/>
      <dgm:spPr/>
    </dgm:pt>
    <dgm:pt modelId="{79CACC1E-0CC6-406C-8C32-E9172A9E12F9}" type="pres">
      <dgm:prSet presAssocID="{127AC9B8-572D-480F-B4BB-51152E9649C2}" presName="rootText" presStyleLbl="node3" presStyleIdx="2" presStyleCnt="4">
        <dgm:presLayoutVars>
          <dgm:chPref val="3"/>
        </dgm:presLayoutVars>
      </dgm:prSet>
      <dgm:spPr/>
    </dgm:pt>
    <dgm:pt modelId="{C4E1415B-7E07-4377-A1B6-F18967E39F0A}" type="pres">
      <dgm:prSet presAssocID="{127AC9B8-572D-480F-B4BB-51152E9649C2}" presName="rootConnector" presStyleLbl="node3" presStyleIdx="2" presStyleCnt="4"/>
      <dgm:spPr/>
    </dgm:pt>
    <dgm:pt modelId="{4AFCAC61-82FB-4F71-AED9-E7B17D346A7D}" type="pres">
      <dgm:prSet presAssocID="{127AC9B8-572D-480F-B4BB-51152E9649C2}" presName="hierChild4" presStyleCnt="0"/>
      <dgm:spPr/>
    </dgm:pt>
    <dgm:pt modelId="{1C7A6A55-01C8-4FDF-91F8-6BCE2E3C40E2}" type="pres">
      <dgm:prSet presAssocID="{127AC9B8-572D-480F-B4BB-51152E9649C2}" presName="hierChild5" presStyleCnt="0"/>
      <dgm:spPr/>
    </dgm:pt>
    <dgm:pt modelId="{6F44552D-6216-43A2-9299-838BFC2E22B5}" type="pres">
      <dgm:prSet presAssocID="{4F24E75B-2E95-4AF3-B671-1073180FABE8}" presName="Name64" presStyleLbl="parChTrans1D3" presStyleIdx="3" presStyleCnt="4"/>
      <dgm:spPr/>
    </dgm:pt>
    <dgm:pt modelId="{A1B33814-292D-46BD-8321-2338EBC6EFDC}" type="pres">
      <dgm:prSet presAssocID="{5908E524-51DB-4497-94B8-BD5822A00207}" presName="hierRoot2" presStyleCnt="0">
        <dgm:presLayoutVars>
          <dgm:hierBranch val="init"/>
        </dgm:presLayoutVars>
      </dgm:prSet>
      <dgm:spPr/>
    </dgm:pt>
    <dgm:pt modelId="{C4864777-0E5E-4FA3-A6D3-65BA3DD568F1}" type="pres">
      <dgm:prSet presAssocID="{5908E524-51DB-4497-94B8-BD5822A00207}" presName="rootComposite" presStyleCnt="0"/>
      <dgm:spPr/>
    </dgm:pt>
    <dgm:pt modelId="{E81DA57D-8768-4983-85D8-549354177E1A}" type="pres">
      <dgm:prSet presAssocID="{5908E524-51DB-4497-94B8-BD5822A00207}" presName="rootText" presStyleLbl="node3" presStyleIdx="3" presStyleCnt="4">
        <dgm:presLayoutVars>
          <dgm:chPref val="3"/>
        </dgm:presLayoutVars>
      </dgm:prSet>
      <dgm:spPr/>
    </dgm:pt>
    <dgm:pt modelId="{A14BD0C8-1391-49B6-A636-AFB2E84422FC}" type="pres">
      <dgm:prSet presAssocID="{5908E524-51DB-4497-94B8-BD5822A00207}" presName="rootConnector" presStyleLbl="node3" presStyleIdx="3" presStyleCnt="4"/>
      <dgm:spPr/>
    </dgm:pt>
    <dgm:pt modelId="{F626484B-BF9C-4B8B-A74B-32DDC44D44D6}" type="pres">
      <dgm:prSet presAssocID="{5908E524-51DB-4497-94B8-BD5822A00207}" presName="hierChild4" presStyleCnt="0"/>
      <dgm:spPr/>
    </dgm:pt>
    <dgm:pt modelId="{8E0710D1-F35D-4A7E-AC79-57B9B20A5C3B}" type="pres">
      <dgm:prSet presAssocID="{5908E524-51DB-4497-94B8-BD5822A00207}" presName="hierChild5" presStyleCnt="0"/>
      <dgm:spPr/>
    </dgm:pt>
    <dgm:pt modelId="{F30BED12-BC87-4FE8-9C3E-279D6FFD4A97}" type="pres">
      <dgm:prSet presAssocID="{104FA090-A9A8-488D-8FDB-B68F067C1D6F}" presName="hierChild5" presStyleCnt="0"/>
      <dgm:spPr/>
    </dgm:pt>
    <dgm:pt modelId="{496CCA1E-B4B5-4B2B-819E-BDA94B2D4F2B}" type="pres">
      <dgm:prSet presAssocID="{0F47A796-0F0B-4C47-8676-6AF496CBBA90}" presName="Name64" presStyleLbl="parChTrans1D2" presStyleIdx="4" presStyleCnt="5"/>
      <dgm:spPr/>
    </dgm:pt>
    <dgm:pt modelId="{2F34AA52-4300-4224-AE96-AD48A19E37E1}" type="pres">
      <dgm:prSet presAssocID="{9EFF47B2-4F2C-4A9A-9AA8-BE67019AB453}" presName="hierRoot2" presStyleCnt="0">
        <dgm:presLayoutVars>
          <dgm:hierBranch val="init"/>
        </dgm:presLayoutVars>
      </dgm:prSet>
      <dgm:spPr/>
    </dgm:pt>
    <dgm:pt modelId="{7B61308C-B28C-486A-AB00-E8504BE5BEA5}" type="pres">
      <dgm:prSet presAssocID="{9EFF47B2-4F2C-4A9A-9AA8-BE67019AB453}" presName="rootComposite" presStyleCnt="0"/>
      <dgm:spPr/>
    </dgm:pt>
    <dgm:pt modelId="{F33029F4-224D-4CF3-9BB5-45D6837B1CEA}" type="pres">
      <dgm:prSet presAssocID="{9EFF47B2-4F2C-4A9A-9AA8-BE67019AB453}" presName="rootText" presStyleLbl="node2" presStyleIdx="4" presStyleCnt="5">
        <dgm:presLayoutVars>
          <dgm:chPref val="3"/>
        </dgm:presLayoutVars>
      </dgm:prSet>
      <dgm:spPr/>
    </dgm:pt>
    <dgm:pt modelId="{3B1F48D8-ECB7-433E-8174-169F018BE031}" type="pres">
      <dgm:prSet presAssocID="{9EFF47B2-4F2C-4A9A-9AA8-BE67019AB453}" presName="rootConnector" presStyleLbl="node2" presStyleIdx="4" presStyleCnt="5"/>
      <dgm:spPr/>
    </dgm:pt>
    <dgm:pt modelId="{E79C3D86-DBBC-4485-82E2-DBE16F463046}" type="pres">
      <dgm:prSet presAssocID="{9EFF47B2-4F2C-4A9A-9AA8-BE67019AB453}" presName="hierChild4" presStyleCnt="0"/>
      <dgm:spPr/>
    </dgm:pt>
    <dgm:pt modelId="{BAFC78F9-DE35-4380-A820-F7C5514FB824}" type="pres">
      <dgm:prSet presAssocID="{9EFF47B2-4F2C-4A9A-9AA8-BE67019AB453}" presName="hierChild5" presStyleCnt="0"/>
      <dgm:spPr/>
    </dgm:pt>
    <dgm:pt modelId="{1AECDC34-41B2-42A9-8767-8812DA8E917B}" type="pres">
      <dgm:prSet presAssocID="{7DC7140F-395B-43C8-9869-F18127074967}" presName="hierChild3" presStyleCnt="0"/>
      <dgm:spPr/>
    </dgm:pt>
  </dgm:ptLst>
  <dgm:cxnLst>
    <dgm:cxn modelId="{797E6402-A4DD-4CD7-8B1B-385E30AC9EA5}" type="presOf" srcId="{7DC7140F-395B-43C8-9869-F18127074967}" destId="{6D84636E-9729-494F-BB31-6AFDC6F03126}" srcOrd="1" destOrd="0" presId="urn:microsoft.com/office/officeart/2009/3/layout/HorizontalOrganizationChart"/>
    <dgm:cxn modelId="{FB8C9D06-02CC-430F-82B6-87C8928D10C9}" srcId="{104FA090-A9A8-488D-8FDB-B68F067C1D6F}" destId="{5908E524-51DB-4497-94B8-BD5822A00207}" srcOrd="3" destOrd="0" parTransId="{4F24E75B-2E95-4AF3-B671-1073180FABE8}" sibTransId="{1435F99B-65C2-4BDF-9CB2-41A2D5D680DD}"/>
    <dgm:cxn modelId="{ADB4BC17-CC1E-4D68-B0BA-DBB97F5E0571}" type="presOf" srcId="{BC054E67-7F08-43CB-B610-20406E6F176E}" destId="{5A2FBF63-5449-4DD5-B5BE-52292A4EBECE}" srcOrd="0" destOrd="0" presId="urn:microsoft.com/office/officeart/2009/3/layout/HorizontalOrganizationChart"/>
    <dgm:cxn modelId="{A11E8A19-C57E-4AB0-A0E7-086A68AEDB19}" type="presOf" srcId="{90887797-E7BA-4D9F-91FA-3D04AEA4594E}" destId="{A6B1B2AA-3841-4210-A7FE-8F010ECC5922}" srcOrd="0" destOrd="0" presId="urn:microsoft.com/office/officeart/2009/3/layout/HorizontalOrganizationChart"/>
    <dgm:cxn modelId="{1B322B24-B25D-457E-8C54-AA6397E598DD}" type="presOf" srcId="{9EFF47B2-4F2C-4A9A-9AA8-BE67019AB453}" destId="{3B1F48D8-ECB7-433E-8174-169F018BE031}" srcOrd="1" destOrd="0" presId="urn:microsoft.com/office/officeart/2009/3/layout/HorizontalOrganizationChart"/>
    <dgm:cxn modelId="{6B6B0127-BE50-4102-824E-A91C51D447D0}" srcId="{7DC7140F-395B-43C8-9869-F18127074967}" destId="{56770DEC-338C-43E9-AB78-1E0577A5B4FE}" srcOrd="0" destOrd="0" parTransId="{648534E3-93EE-41C8-AE15-B6DF312C451F}" sibTransId="{E857A002-3939-43EE-993D-26CFF5157376}"/>
    <dgm:cxn modelId="{C9827F34-132E-4E94-B603-20A5E34D8601}" type="presOf" srcId="{2660667A-CFB6-45C0-994B-D1F277D3A605}" destId="{1A0C3650-CB31-4380-BB4C-50BD70C87B8C}" srcOrd="1" destOrd="0" presId="urn:microsoft.com/office/officeart/2009/3/layout/HorizontalOrganizationChart"/>
    <dgm:cxn modelId="{F36C3F37-4689-455A-8C18-B7FAF66BFB5D}" type="presOf" srcId="{A17413FD-7FFD-48AD-BFFA-F7416C91E36B}" destId="{4C93E71C-F5A4-4F3A-A44A-ED52FA183599}" srcOrd="0" destOrd="0" presId="urn:microsoft.com/office/officeart/2009/3/layout/HorizontalOrganizationChart"/>
    <dgm:cxn modelId="{2BF48A38-E8CB-4C96-8D13-13DCB6E2306B}" srcId="{7DC7140F-395B-43C8-9869-F18127074967}" destId="{8FECD144-DEB7-4A16-9E0A-FD8E2024A707}" srcOrd="2" destOrd="0" parTransId="{F19F54B8-1D7E-4D8C-B7E3-01341CC93F49}" sibTransId="{AE9BB6FA-EBF2-4257-8A25-63CA341EFA5D}"/>
    <dgm:cxn modelId="{792DB33C-95DC-4F43-A7B9-002FFF462188}" srcId="{7DC7140F-395B-43C8-9869-F18127074967}" destId="{2660667A-CFB6-45C0-994B-D1F277D3A605}" srcOrd="1" destOrd="0" parTransId="{A17413FD-7FFD-48AD-BFFA-F7416C91E36B}" sibTransId="{6D158CDD-730C-4A6A-9C49-BB3AA3329656}"/>
    <dgm:cxn modelId="{4B4FF842-9147-4023-B4C5-0CCD12FE330B}" type="presOf" srcId="{2660667A-CFB6-45C0-994B-D1F277D3A605}" destId="{5583F5A5-0D24-4AB8-AAFF-6F6A7B66806B}" srcOrd="0" destOrd="0" presId="urn:microsoft.com/office/officeart/2009/3/layout/HorizontalOrganizationChart"/>
    <dgm:cxn modelId="{48749147-9692-46B9-B459-0959C10440D6}" srcId="{7DC7140F-395B-43C8-9869-F18127074967}" destId="{9EFF47B2-4F2C-4A9A-9AA8-BE67019AB453}" srcOrd="4" destOrd="0" parTransId="{0F47A796-0F0B-4C47-8676-6AF496CBBA90}" sibTransId="{942F7A2D-8C87-4957-9A72-A1BFE08A0D90}"/>
    <dgm:cxn modelId="{D0167D4E-D0A6-4ABF-AFF0-6A0416DBEE3A}" type="presOf" srcId="{67A3073E-E611-4C12-ACBA-E7BB93B01FE9}" destId="{7E516152-C8D4-45B0-B1F0-C2304EBF6766}" srcOrd="0" destOrd="0" presId="urn:microsoft.com/office/officeart/2009/3/layout/HorizontalOrganizationChart"/>
    <dgm:cxn modelId="{D146584F-DEB2-4953-84AC-94126C84F405}" type="presOf" srcId="{8FECD144-DEB7-4A16-9E0A-FD8E2024A707}" destId="{74ADC621-DE1C-4B10-A796-FF8DC002B69D}" srcOrd="1" destOrd="0" presId="urn:microsoft.com/office/officeart/2009/3/layout/HorizontalOrganizationChart"/>
    <dgm:cxn modelId="{77329F57-1BAD-4A53-B4F5-3260EEE20BF0}" type="presOf" srcId="{4F24E75B-2E95-4AF3-B671-1073180FABE8}" destId="{6F44552D-6216-43A2-9299-838BFC2E22B5}" srcOrd="0" destOrd="0" presId="urn:microsoft.com/office/officeart/2009/3/layout/HorizontalOrganizationChart"/>
    <dgm:cxn modelId="{0EB3805F-5A8E-4F1A-B9B7-480E02122008}" srcId="{104FA090-A9A8-488D-8FDB-B68F067C1D6F}" destId="{127AC9B8-572D-480F-B4BB-51152E9649C2}" srcOrd="2" destOrd="0" parTransId="{7E2BCCE6-8CC7-4954-9A21-15DDF807B69D}" sibTransId="{EE44A940-4496-477B-90F4-07811632A4C6}"/>
    <dgm:cxn modelId="{FE6AE76C-3F0D-4B13-9367-B8B2CB5B3ECD}" srcId="{7DC7140F-395B-43C8-9869-F18127074967}" destId="{104FA090-A9A8-488D-8FDB-B68F067C1D6F}" srcOrd="3" destOrd="0" parTransId="{FBFB4043-014D-4FC6-A6CC-639596AD1402}" sibTransId="{A5EEDA5D-8DF9-4463-911F-EFB32000C315}"/>
    <dgm:cxn modelId="{0F7BF06E-C706-4A2C-ADDD-6E2801A0549B}" type="presOf" srcId="{7DC7140F-395B-43C8-9869-F18127074967}" destId="{84B49E77-F316-42D2-A821-F031B6E9F1F5}" srcOrd="0" destOrd="0" presId="urn:microsoft.com/office/officeart/2009/3/layout/HorizontalOrganizationChart"/>
    <dgm:cxn modelId="{E942A36F-DDB4-44A1-919C-5DE3CA0DD33A}" type="presOf" srcId="{FBFB4043-014D-4FC6-A6CC-639596AD1402}" destId="{05D161C6-A1E9-4E78-B3D2-6B7747D0DE52}" srcOrd="0" destOrd="0" presId="urn:microsoft.com/office/officeart/2009/3/layout/HorizontalOrganizationChart"/>
    <dgm:cxn modelId="{2D159C72-C766-485D-83A5-B201D9754FA0}" type="presOf" srcId="{0F47A796-0F0B-4C47-8676-6AF496CBBA90}" destId="{496CCA1E-B4B5-4B2B-819E-BDA94B2D4F2B}" srcOrd="0" destOrd="0" presId="urn:microsoft.com/office/officeart/2009/3/layout/HorizontalOrganizationChart"/>
    <dgm:cxn modelId="{FF78E18C-6293-4572-AEB4-CDBB5541F8C1}" type="presOf" srcId="{7E2BCCE6-8CC7-4954-9A21-15DDF807B69D}" destId="{FC1C5B76-BD21-411C-84D5-C59B3C9DF8A1}" srcOrd="0" destOrd="0" presId="urn:microsoft.com/office/officeart/2009/3/layout/HorizontalOrganizationChart"/>
    <dgm:cxn modelId="{3E83B38E-A35E-4016-BDEC-6864924328EB}" type="presOf" srcId="{104FA090-A9A8-488D-8FDB-B68F067C1D6F}" destId="{9B5A7AA2-235D-4C12-9A92-3985A6149D08}" srcOrd="0" destOrd="0" presId="urn:microsoft.com/office/officeart/2009/3/layout/HorizontalOrganizationChart"/>
    <dgm:cxn modelId="{DCB76894-A440-43B9-8D4A-ABB405AD4A24}" type="presOf" srcId="{56770DEC-338C-43E9-AB78-1E0577A5B4FE}" destId="{86C610A9-6034-46E2-AF62-99C392657EAA}" srcOrd="0" destOrd="0" presId="urn:microsoft.com/office/officeart/2009/3/layout/HorizontalOrganizationChart"/>
    <dgm:cxn modelId="{6CA02A96-385C-4A55-8A33-CB746235FC16}" type="presOf" srcId="{56770DEC-338C-43E9-AB78-1E0577A5B4FE}" destId="{81F61076-1B83-4613-9200-0CFBD1118A5F}" srcOrd="1" destOrd="0" presId="urn:microsoft.com/office/officeart/2009/3/layout/HorizontalOrganizationChart"/>
    <dgm:cxn modelId="{CC134FA7-9393-4F1D-87E7-9932BE0C96FB}" type="presOf" srcId="{9EFF47B2-4F2C-4A9A-9AA8-BE67019AB453}" destId="{F33029F4-224D-4CF3-9BB5-45D6837B1CEA}" srcOrd="0" destOrd="0" presId="urn:microsoft.com/office/officeart/2009/3/layout/HorizontalOrganizationChart"/>
    <dgm:cxn modelId="{78C266BE-8CA6-4C31-A793-413633467630}" type="presOf" srcId="{695E4DA8-A191-40C2-BC4C-42572E3FDFB3}" destId="{E069239F-04E7-4C7E-85A7-DF8B5B4BA9D9}" srcOrd="0" destOrd="0" presId="urn:microsoft.com/office/officeart/2009/3/layout/HorizontalOrganizationChart"/>
    <dgm:cxn modelId="{C1A4DCC7-B9D5-49BB-A4B8-29A67A986383}" srcId="{104FA090-A9A8-488D-8FDB-B68F067C1D6F}" destId="{67A3073E-E611-4C12-ACBA-E7BB93B01FE9}" srcOrd="1" destOrd="0" parTransId="{90887797-E7BA-4D9F-91FA-3D04AEA4594E}" sibTransId="{C7CB5BCA-285E-45D6-BD84-80C6C39B94FD}"/>
    <dgm:cxn modelId="{90C9BAC8-4752-4401-94B6-95D4A0A8713C}" type="presOf" srcId="{695E4DA8-A191-40C2-BC4C-42572E3FDFB3}" destId="{4EFC1984-F4F8-493F-A8D2-1F66CFA1B57D}" srcOrd="1" destOrd="0" presId="urn:microsoft.com/office/officeart/2009/3/layout/HorizontalOrganizationChart"/>
    <dgm:cxn modelId="{78A12ED1-F88F-4F7A-9F90-00CBEA98CF13}" srcId="{A7ADCBB6-6FB6-4297-8E23-02FFCD255BA4}" destId="{7DC7140F-395B-43C8-9869-F18127074967}" srcOrd="0" destOrd="0" parTransId="{594B9946-ACE0-4B6C-BB20-7E2585E8CB86}" sibTransId="{4E5E5A61-2D72-4156-A823-9F9C92B2E5B4}"/>
    <dgm:cxn modelId="{351812D4-DB5A-4D2D-8A12-BB5F05E23199}" type="presOf" srcId="{648534E3-93EE-41C8-AE15-B6DF312C451F}" destId="{E56B7DBD-75F8-499D-806F-64DA3AB4DA43}" srcOrd="0" destOrd="0" presId="urn:microsoft.com/office/officeart/2009/3/layout/HorizontalOrganizationChart"/>
    <dgm:cxn modelId="{491DC9D6-6DF8-40A6-A530-8735AAF03134}" type="presOf" srcId="{104FA090-A9A8-488D-8FDB-B68F067C1D6F}" destId="{E58D617E-A50F-4F32-9495-51A0A926A918}" srcOrd="1" destOrd="0" presId="urn:microsoft.com/office/officeart/2009/3/layout/HorizontalOrganizationChart"/>
    <dgm:cxn modelId="{E2DA88DB-7A4B-4A9F-82A5-4809FDB79096}" type="presOf" srcId="{127AC9B8-572D-480F-B4BB-51152E9649C2}" destId="{C4E1415B-7E07-4377-A1B6-F18967E39F0A}" srcOrd="1" destOrd="0" presId="urn:microsoft.com/office/officeart/2009/3/layout/HorizontalOrganizationChart"/>
    <dgm:cxn modelId="{95034ADE-9708-4539-B754-C3B004D89E91}" type="presOf" srcId="{F19F54B8-1D7E-4D8C-B7E3-01341CC93F49}" destId="{3E53D7AB-E568-476C-9BAD-04414242FD27}" srcOrd="0" destOrd="0" presId="urn:microsoft.com/office/officeart/2009/3/layout/HorizontalOrganizationChart"/>
    <dgm:cxn modelId="{F15801E0-D718-4E4C-94FF-F3BEF529968E}" type="presOf" srcId="{A7ADCBB6-6FB6-4297-8E23-02FFCD255BA4}" destId="{FC77B864-F4BA-4184-A504-C83FBD654461}" srcOrd="0" destOrd="0" presId="urn:microsoft.com/office/officeart/2009/3/layout/HorizontalOrganizationChart"/>
    <dgm:cxn modelId="{77D8E6EA-1769-4A7A-8F2A-F9C6C1A7BDD5}" type="presOf" srcId="{5908E524-51DB-4497-94B8-BD5822A00207}" destId="{A14BD0C8-1391-49B6-A636-AFB2E84422FC}" srcOrd="1" destOrd="0" presId="urn:microsoft.com/office/officeart/2009/3/layout/HorizontalOrganizationChart"/>
    <dgm:cxn modelId="{2D1072EF-6D2E-44CB-9100-CDAABB7D0D24}" type="presOf" srcId="{8FECD144-DEB7-4A16-9E0A-FD8E2024A707}" destId="{038F3DA3-DD24-42DE-9000-B833F8D1D486}" srcOrd="0" destOrd="0" presId="urn:microsoft.com/office/officeart/2009/3/layout/HorizontalOrganizationChart"/>
    <dgm:cxn modelId="{88156CF0-C3C5-40D4-8553-5F136CBE9795}" type="presOf" srcId="{127AC9B8-572D-480F-B4BB-51152E9649C2}" destId="{79CACC1E-0CC6-406C-8C32-E9172A9E12F9}" srcOrd="0" destOrd="0" presId="urn:microsoft.com/office/officeart/2009/3/layout/HorizontalOrganizationChart"/>
    <dgm:cxn modelId="{C6111EF4-D99D-4E95-B9E6-094875E39C31}" type="presOf" srcId="{67A3073E-E611-4C12-ACBA-E7BB93B01FE9}" destId="{970FFE02-B43F-4725-9FEB-ABB94A601E03}" srcOrd="1" destOrd="0" presId="urn:microsoft.com/office/officeart/2009/3/layout/HorizontalOrganizationChart"/>
    <dgm:cxn modelId="{B590E5F7-8864-4602-AD24-859089087F8F}" type="presOf" srcId="{5908E524-51DB-4497-94B8-BD5822A00207}" destId="{E81DA57D-8768-4983-85D8-549354177E1A}" srcOrd="0" destOrd="0" presId="urn:microsoft.com/office/officeart/2009/3/layout/HorizontalOrganizationChart"/>
    <dgm:cxn modelId="{922B8FFF-49BA-4443-A51F-5BFFF3E71EF6}" srcId="{104FA090-A9A8-488D-8FDB-B68F067C1D6F}" destId="{695E4DA8-A191-40C2-BC4C-42572E3FDFB3}" srcOrd="0" destOrd="0" parTransId="{BC054E67-7F08-43CB-B610-20406E6F176E}" sibTransId="{5CA623F3-34D7-4D88-9A8A-C42B0D429FAE}"/>
    <dgm:cxn modelId="{CC280645-F627-41FC-81D4-E26C2DDC1968}" type="presParOf" srcId="{FC77B864-F4BA-4184-A504-C83FBD654461}" destId="{0BEB8A9C-2098-4781-AEBC-FBD0D17F6857}" srcOrd="0" destOrd="0" presId="urn:microsoft.com/office/officeart/2009/3/layout/HorizontalOrganizationChart"/>
    <dgm:cxn modelId="{4EB364AD-8B42-4013-AFE9-8400E644387A}" type="presParOf" srcId="{0BEB8A9C-2098-4781-AEBC-FBD0D17F6857}" destId="{9AF8FD7D-4135-4846-84EB-FEF88EDADF17}" srcOrd="0" destOrd="0" presId="urn:microsoft.com/office/officeart/2009/3/layout/HorizontalOrganizationChart"/>
    <dgm:cxn modelId="{5E36BB01-E796-40C5-98C7-0B6FAECCE77F}" type="presParOf" srcId="{9AF8FD7D-4135-4846-84EB-FEF88EDADF17}" destId="{84B49E77-F316-42D2-A821-F031B6E9F1F5}" srcOrd="0" destOrd="0" presId="urn:microsoft.com/office/officeart/2009/3/layout/HorizontalOrganizationChart"/>
    <dgm:cxn modelId="{FBFD31E3-EEE1-4836-8DE8-00A1B94413E3}" type="presParOf" srcId="{9AF8FD7D-4135-4846-84EB-FEF88EDADF17}" destId="{6D84636E-9729-494F-BB31-6AFDC6F03126}" srcOrd="1" destOrd="0" presId="urn:microsoft.com/office/officeart/2009/3/layout/HorizontalOrganizationChart"/>
    <dgm:cxn modelId="{29C4DEB7-554D-47E5-AE29-3D79D9FCAC16}" type="presParOf" srcId="{0BEB8A9C-2098-4781-AEBC-FBD0D17F6857}" destId="{70C33006-B80A-40D5-9D4B-AFD8219A4803}" srcOrd="1" destOrd="0" presId="urn:microsoft.com/office/officeart/2009/3/layout/HorizontalOrganizationChart"/>
    <dgm:cxn modelId="{C7106B4C-31BE-48F7-8A31-6C6297541038}" type="presParOf" srcId="{70C33006-B80A-40D5-9D4B-AFD8219A4803}" destId="{E56B7DBD-75F8-499D-806F-64DA3AB4DA43}" srcOrd="0" destOrd="0" presId="urn:microsoft.com/office/officeart/2009/3/layout/HorizontalOrganizationChart"/>
    <dgm:cxn modelId="{C225D75B-B2A9-4F51-90A0-3F476A62DA51}" type="presParOf" srcId="{70C33006-B80A-40D5-9D4B-AFD8219A4803}" destId="{73A04D0B-085A-4351-81D8-410E9C7A16EC}" srcOrd="1" destOrd="0" presId="urn:microsoft.com/office/officeart/2009/3/layout/HorizontalOrganizationChart"/>
    <dgm:cxn modelId="{7532CF13-3CAA-47FB-9E03-A29F88CA30D3}" type="presParOf" srcId="{73A04D0B-085A-4351-81D8-410E9C7A16EC}" destId="{B314E8BA-82BE-4C74-8670-82C85E584572}" srcOrd="0" destOrd="0" presId="urn:microsoft.com/office/officeart/2009/3/layout/HorizontalOrganizationChart"/>
    <dgm:cxn modelId="{67E17249-5752-4E91-B387-089E38725C40}" type="presParOf" srcId="{B314E8BA-82BE-4C74-8670-82C85E584572}" destId="{86C610A9-6034-46E2-AF62-99C392657EAA}" srcOrd="0" destOrd="0" presId="urn:microsoft.com/office/officeart/2009/3/layout/HorizontalOrganizationChart"/>
    <dgm:cxn modelId="{919EFB7D-B385-42F4-86C7-8A3DAF7E6C41}" type="presParOf" srcId="{B314E8BA-82BE-4C74-8670-82C85E584572}" destId="{81F61076-1B83-4613-9200-0CFBD1118A5F}" srcOrd="1" destOrd="0" presId="urn:microsoft.com/office/officeart/2009/3/layout/HorizontalOrganizationChart"/>
    <dgm:cxn modelId="{0158BEEF-D09F-449D-BCF5-020AC892BFF2}" type="presParOf" srcId="{73A04D0B-085A-4351-81D8-410E9C7A16EC}" destId="{EF65BADF-4902-45A8-9D46-8B32E87AB215}" srcOrd="1" destOrd="0" presId="urn:microsoft.com/office/officeart/2009/3/layout/HorizontalOrganizationChart"/>
    <dgm:cxn modelId="{C54D7C90-61C4-4B60-97D8-91462465240C}" type="presParOf" srcId="{73A04D0B-085A-4351-81D8-410E9C7A16EC}" destId="{C6257EE0-E020-4606-AAAC-E9FD94A1EF08}" srcOrd="2" destOrd="0" presId="urn:microsoft.com/office/officeart/2009/3/layout/HorizontalOrganizationChart"/>
    <dgm:cxn modelId="{97FC702C-9134-494E-9F3E-FA9916850077}" type="presParOf" srcId="{70C33006-B80A-40D5-9D4B-AFD8219A4803}" destId="{4C93E71C-F5A4-4F3A-A44A-ED52FA183599}" srcOrd="2" destOrd="0" presId="urn:microsoft.com/office/officeart/2009/3/layout/HorizontalOrganizationChart"/>
    <dgm:cxn modelId="{04EB2706-F0E0-444A-B043-21B9D7B61B91}" type="presParOf" srcId="{70C33006-B80A-40D5-9D4B-AFD8219A4803}" destId="{B293574C-82F9-45A2-8A09-53697904DC71}" srcOrd="3" destOrd="0" presId="urn:microsoft.com/office/officeart/2009/3/layout/HorizontalOrganizationChart"/>
    <dgm:cxn modelId="{1F56D426-79CC-4DD7-AA9F-FA62C6DA509F}" type="presParOf" srcId="{B293574C-82F9-45A2-8A09-53697904DC71}" destId="{FFABFF0D-7DC5-4185-8B42-987C952A7F65}" srcOrd="0" destOrd="0" presId="urn:microsoft.com/office/officeart/2009/3/layout/HorizontalOrganizationChart"/>
    <dgm:cxn modelId="{DE94D09C-0D0B-496F-B945-7949A37082D3}" type="presParOf" srcId="{FFABFF0D-7DC5-4185-8B42-987C952A7F65}" destId="{5583F5A5-0D24-4AB8-AAFF-6F6A7B66806B}" srcOrd="0" destOrd="0" presId="urn:microsoft.com/office/officeart/2009/3/layout/HorizontalOrganizationChart"/>
    <dgm:cxn modelId="{E391B726-BCAF-4CF9-AF7C-516C64C5D4EA}" type="presParOf" srcId="{FFABFF0D-7DC5-4185-8B42-987C952A7F65}" destId="{1A0C3650-CB31-4380-BB4C-50BD70C87B8C}" srcOrd="1" destOrd="0" presId="urn:microsoft.com/office/officeart/2009/3/layout/HorizontalOrganizationChart"/>
    <dgm:cxn modelId="{1B66D101-A851-402B-BC1A-FFACC5798CAA}" type="presParOf" srcId="{B293574C-82F9-45A2-8A09-53697904DC71}" destId="{878F5DDC-C376-47AF-9B33-852B2C9A825C}" srcOrd="1" destOrd="0" presId="urn:microsoft.com/office/officeart/2009/3/layout/HorizontalOrganizationChart"/>
    <dgm:cxn modelId="{B6E51014-0225-423B-B413-E4DE3E746656}" type="presParOf" srcId="{B293574C-82F9-45A2-8A09-53697904DC71}" destId="{C3F5CD0E-C3CC-4318-A1FA-0F5EB7BEB2F2}" srcOrd="2" destOrd="0" presId="urn:microsoft.com/office/officeart/2009/3/layout/HorizontalOrganizationChart"/>
    <dgm:cxn modelId="{0DAF1433-9B3D-4684-B1F6-808C31AD0200}" type="presParOf" srcId="{70C33006-B80A-40D5-9D4B-AFD8219A4803}" destId="{3E53D7AB-E568-476C-9BAD-04414242FD27}" srcOrd="4" destOrd="0" presId="urn:microsoft.com/office/officeart/2009/3/layout/HorizontalOrganizationChart"/>
    <dgm:cxn modelId="{08C2352F-4E7A-4DAC-B825-D10E946EEACF}" type="presParOf" srcId="{70C33006-B80A-40D5-9D4B-AFD8219A4803}" destId="{AB0BF649-D519-452B-94C3-3CC8CE71F3FA}" srcOrd="5" destOrd="0" presId="urn:microsoft.com/office/officeart/2009/3/layout/HorizontalOrganizationChart"/>
    <dgm:cxn modelId="{B9A4B2FC-5ADD-45C9-98FE-2EE7FF868C71}" type="presParOf" srcId="{AB0BF649-D519-452B-94C3-3CC8CE71F3FA}" destId="{44EE5F46-5FC3-4D51-9A14-30F2768BD5DD}" srcOrd="0" destOrd="0" presId="urn:microsoft.com/office/officeart/2009/3/layout/HorizontalOrganizationChart"/>
    <dgm:cxn modelId="{BA0B8172-C106-4C0E-9C4C-D8B6C668A0EA}" type="presParOf" srcId="{44EE5F46-5FC3-4D51-9A14-30F2768BD5DD}" destId="{038F3DA3-DD24-42DE-9000-B833F8D1D486}" srcOrd="0" destOrd="0" presId="urn:microsoft.com/office/officeart/2009/3/layout/HorizontalOrganizationChart"/>
    <dgm:cxn modelId="{A1B9F41D-1522-4588-ABA3-B9A3EFC39900}" type="presParOf" srcId="{44EE5F46-5FC3-4D51-9A14-30F2768BD5DD}" destId="{74ADC621-DE1C-4B10-A796-FF8DC002B69D}" srcOrd="1" destOrd="0" presId="urn:microsoft.com/office/officeart/2009/3/layout/HorizontalOrganizationChart"/>
    <dgm:cxn modelId="{203E05F8-BE67-4BD9-8FB4-5BC1C6C5BD96}" type="presParOf" srcId="{AB0BF649-D519-452B-94C3-3CC8CE71F3FA}" destId="{3ABEF0D1-C1E3-46E6-8773-DD6681DDBB8D}" srcOrd="1" destOrd="0" presId="urn:microsoft.com/office/officeart/2009/3/layout/HorizontalOrganizationChart"/>
    <dgm:cxn modelId="{989C68A7-24E7-4F56-9370-DA65FB10C57E}" type="presParOf" srcId="{AB0BF649-D519-452B-94C3-3CC8CE71F3FA}" destId="{58E1942A-C29D-411F-B5F7-4576A6E9737F}" srcOrd="2" destOrd="0" presId="urn:microsoft.com/office/officeart/2009/3/layout/HorizontalOrganizationChart"/>
    <dgm:cxn modelId="{A04ED308-56FB-469D-A1E7-0C9167E30337}" type="presParOf" srcId="{70C33006-B80A-40D5-9D4B-AFD8219A4803}" destId="{05D161C6-A1E9-4E78-B3D2-6B7747D0DE52}" srcOrd="6" destOrd="0" presId="urn:microsoft.com/office/officeart/2009/3/layout/HorizontalOrganizationChart"/>
    <dgm:cxn modelId="{161B0A59-EAA9-4272-A29D-4872763DF8A6}" type="presParOf" srcId="{70C33006-B80A-40D5-9D4B-AFD8219A4803}" destId="{03933371-A373-4D6D-ADD5-D6DA41E97CB8}" srcOrd="7" destOrd="0" presId="urn:microsoft.com/office/officeart/2009/3/layout/HorizontalOrganizationChart"/>
    <dgm:cxn modelId="{EAF1C44C-226A-42EA-9853-8E39C16644A7}" type="presParOf" srcId="{03933371-A373-4D6D-ADD5-D6DA41E97CB8}" destId="{803EB70F-7EC3-4A67-B07D-5370AD980AB3}" srcOrd="0" destOrd="0" presId="urn:microsoft.com/office/officeart/2009/3/layout/HorizontalOrganizationChart"/>
    <dgm:cxn modelId="{CC78CABE-9698-41E3-8443-958EA9E53C9E}" type="presParOf" srcId="{803EB70F-7EC3-4A67-B07D-5370AD980AB3}" destId="{9B5A7AA2-235D-4C12-9A92-3985A6149D08}" srcOrd="0" destOrd="0" presId="urn:microsoft.com/office/officeart/2009/3/layout/HorizontalOrganizationChart"/>
    <dgm:cxn modelId="{DF236666-0FAE-4FB0-BC14-0E2C8D1A42EA}" type="presParOf" srcId="{803EB70F-7EC3-4A67-B07D-5370AD980AB3}" destId="{E58D617E-A50F-4F32-9495-51A0A926A918}" srcOrd="1" destOrd="0" presId="urn:microsoft.com/office/officeart/2009/3/layout/HorizontalOrganizationChart"/>
    <dgm:cxn modelId="{61D3CF6E-F99C-4AB9-9F99-D3C1508EE6FC}" type="presParOf" srcId="{03933371-A373-4D6D-ADD5-D6DA41E97CB8}" destId="{CD9D7244-520C-4057-92A7-AA6B1376B157}" srcOrd="1" destOrd="0" presId="urn:microsoft.com/office/officeart/2009/3/layout/HorizontalOrganizationChart"/>
    <dgm:cxn modelId="{2A91AA25-0B0E-4616-949F-4F9958331589}" type="presParOf" srcId="{CD9D7244-520C-4057-92A7-AA6B1376B157}" destId="{5A2FBF63-5449-4DD5-B5BE-52292A4EBECE}" srcOrd="0" destOrd="0" presId="urn:microsoft.com/office/officeart/2009/3/layout/HorizontalOrganizationChart"/>
    <dgm:cxn modelId="{370300DA-C981-4824-A4DA-008B7D884495}" type="presParOf" srcId="{CD9D7244-520C-4057-92A7-AA6B1376B157}" destId="{49753320-41C2-4A28-A0CA-3B67B98B584D}" srcOrd="1" destOrd="0" presId="urn:microsoft.com/office/officeart/2009/3/layout/HorizontalOrganizationChart"/>
    <dgm:cxn modelId="{C05EADA8-D26D-435A-9E66-24DFCCF2CE7D}" type="presParOf" srcId="{49753320-41C2-4A28-A0CA-3B67B98B584D}" destId="{55525C5B-E5D9-4C32-A551-85CF7D70430B}" srcOrd="0" destOrd="0" presId="urn:microsoft.com/office/officeart/2009/3/layout/HorizontalOrganizationChart"/>
    <dgm:cxn modelId="{FCB8ECF3-43F1-4F52-9797-A9B68FA51854}" type="presParOf" srcId="{55525C5B-E5D9-4C32-A551-85CF7D70430B}" destId="{E069239F-04E7-4C7E-85A7-DF8B5B4BA9D9}" srcOrd="0" destOrd="0" presId="urn:microsoft.com/office/officeart/2009/3/layout/HorizontalOrganizationChart"/>
    <dgm:cxn modelId="{069186F8-F4E1-47C0-8B16-49107D98A3B5}" type="presParOf" srcId="{55525C5B-E5D9-4C32-A551-85CF7D70430B}" destId="{4EFC1984-F4F8-493F-A8D2-1F66CFA1B57D}" srcOrd="1" destOrd="0" presId="urn:microsoft.com/office/officeart/2009/3/layout/HorizontalOrganizationChart"/>
    <dgm:cxn modelId="{0A17E142-B89B-46B8-84D5-710B0D49CAF7}" type="presParOf" srcId="{49753320-41C2-4A28-A0CA-3B67B98B584D}" destId="{493DD763-FAA6-44FA-A0C0-9C8319D8EEDB}" srcOrd="1" destOrd="0" presId="urn:microsoft.com/office/officeart/2009/3/layout/HorizontalOrganizationChart"/>
    <dgm:cxn modelId="{62348ED7-D664-49B5-AD17-741FBF75F236}" type="presParOf" srcId="{49753320-41C2-4A28-A0CA-3B67B98B584D}" destId="{073432D7-E233-4B4F-ABCF-DBB758A95D44}" srcOrd="2" destOrd="0" presId="urn:microsoft.com/office/officeart/2009/3/layout/HorizontalOrganizationChart"/>
    <dgm:cxn modelId="{E98F08F0-3DE1-4C6B-90A0-25AF62371A58}" type="presParOf" srcId="{CD9D7244-520C-4057-92A7-AA6B1376B157}" destId="{A6B1B2AA-3841-4210-A7FE-8F010ECC5922}" srcOrd="2" destOrd="0" presId="urn:microsoft.com/office/officeart/2009/3/layout/HorizontalOrganizationChart"/>
    <dgm:cxn modelId="{0DFD4ED8-AFEA-4CB8-80A0-C62FD59D0E45}" type="presParOf" srcId="{CD9D7244-520C-4057-92A7-AA6B1376B157}" destId="{E321FC07-C9E8-4FE9-9D47-DCC97DCF5314}" srcOrd="3" destOrd="0" presId="urn:microsoft.com/office/officeart/2009/3/layout/HorizontalOrganizationChart"/>
    <dgm:cxn modelId="{7D063A3C-DA09-4F65-B23F-AEFE9B4AFDCE}" type="presParOf" srcId="{E321FC07-C9E8-4FE9-9D47-DCC97DCF5314}" destId="{6B39912A-0CFE-49AA-9E75-B2AE5F97FD0A}" srcOrd="0" destOrd="0" presId="urn:microsoft.com/office/officeart/2009/3/layout/HorizontalOrganizationChart"/>
    <dgm:cxn modelId="{D3F7BD78-30F1-4B9B-A884-4B1C24BBD8DA}" type="presParOf" srcId="{6B39912A-0CFE-49AA-9E75-B2AE5F97FD0A}" destId="{7E516152-C8D4-45B0-B1F0-C2304EBF6766}" srcOrd="0" destOrd="0" presId="urn:microsoft.com/office/officeart/2009/3/layout/HorizontalOrganizationChart"/>
    <dgm:cxn modelId="{A5559706-1313-4694-8864-F22DF55AED2E}" type="presParOf" srcId="{6B39912A-0CFE-49AA-9E75-B2AE5F97FD0A}" destId="{970FFE02-B43F-4725-9FEB-ABB94A601E03}" srcOrd="1" destOrd="0" presId="urn:microsoft.com/office/officeart/2009/3/layout/HorizontalOrganizationChart"/>
    <dgm:cxn modelId="{08D184F1-1183-43B1-A533-001314D4FFF4}" type="presParOf" srcId="{E321FC07-C9E8-4FE9-9D47-DCC97DCF5314}" destId="{86689076-AED2-45F0-ADAB-08756D2815D4}" srcOrd="1" destOrd="0" presId="urn:microsoft.com/office/officeart/2009/3/layout/HorizontalOrganizationChart"/>
    <dgm:cxn modelId="{77DFE020-882A-43C0-94DA-25524A77793C}" type="presParOf" srcId="{E321FC07-C9E8-4FE9-9D47-DCC97DCF5314}" destId="{67E0DF46-070F-4F63-A3C6-E6002726E0EE}" srcOrd="2" destOrd="0" presId="urn:microsoft.com/office/officeart/2009/3/layout/HorizontalOrganizationChart"/>
    <dgm:cxn modelId="{85ACF4FC-2DE8-4073-824A-9A4AE18E374B}" type="presParOf" srcId="{CD9D7244-520C-4057-92A7-AA6B1376B157}" destId="{FC1C5B76-BD21-411C-84D5-C59B3C9DF8A1}" srcOrd="4" destOrd="0" presId="urn:microsoft.com/office/officeart/2009/3/layout/HorizontalOrganizationChart"/>
    <dgm:cxn modelId="{1994C192-240C-4FA9-ABEF-F75CDF90ADA3}" type="presParOf" srcId="{CD9D7244-520C-4057-92A7-AA6B1376B157}" destId="{7853AC6D-D684-4019-9891-5247BF1B631D}" srcOrd="5" destOrd="0" presId="urn:microsoft.com/office/officeart/2009/3/layout/HorizontalOrganizationChart"/>
    <dgm:cxn modelId="{9ED67F18-BC84-4FD0-BEC5-AF692147B158}" type="presParOf" srcId="{7853AC6D-D684-4019-9891-5247BF1B631D}" destId="{C9F0BC91-F6A4-42CB-BB4A-40B9A5032673}" srcOrd="0" destOrd="0" presId="urn:microsoft.com/office/officeart/2009/3/layout/HorizontalOrganizationChart"/>
    <dgm:cxn modelId="{4CAE8B8A-0EED-4DD3-9972-E8099245D908}" type="presParOf" srcId="{C9F0BC91-F6A4-42CB-BB4A-40B9A5032673}" destId="{79CACC1E-0CC6-406C-8C32-E9172A9E12F9}" srcOrd="0" destOrd="0" presId="urn:microsoft.com/office/officeart/2009/3/layout/HorizontalOrganizationChart"/>
    <dgm:cxn modelId="{D4603754-A12E-404F-A424-DB9DA1334C88}" type="presParOf" srcId="{C9F0BC91-F6A4-42CB-BB4A-40B9A5032673}" destId="{C4E1415B-7E07-4377-A1B6-F18967E39F0A}" srcOrd="1" destOrd="0" presId="urn:microsoft.com/office/officeart/2009/3/layout/HorizontalOrganizationChart"/>
    <dgm:cxn modelId="{03BE82B6-A071-4056-9577-6A697EE64FD1}" type="presParOf" srcId="{7853AC6D-D684-4019-9891-5247BF1B631D}" destId="{4AFCAC61-82FB-4F71-AED9-E7B17D346A7D}" srcOrd="1" destOrd="0" presId="urn:microsoft.com/office/officeart/2009/3/layout/HorizontalOrganizationChart"/>
    <dgm:cxn modelId="{743F182C-4AF4-432D-912A-BD8E5C5387BD}" type="presParOf" srcId="{7853AC6D-D684-4019-9891-5247BF1B631D}" destId="{1C7A6A55-01C8-4FDF-91F8-6BCE2E3C40E2}" srcOrd="2" destOrd="0" presId="urn:microsoft.com/office/officeart/2009/3/layout/HorizontalOrganizationChart"/>
    <dgm:cxn modelId="{23766471-9754-4526-A20E-C85928A52CF5}" type="presParOf" srcId="{CD9D7244-520C-4057-92A7-AA6B1376B157}" destId="{6F44552D-6216-43A2-9299-838BFC2E22B5}" srcOrd="6" destOrd="0" presId="urn:microsoft.com/office/officeart/2009/3/layout/HorizontalOrganizationChart"/>
    <dgm:cxn modelId="{F5793024-78CB-46D4-BD89-089B50C44AE5}" type="presParOf" srcId="{CD9D7244-520C-4057-92A7-AA6B1376B157}" destId="{A1B33814-292D-46BD-8321-2338EBC6EFDC}" srcOrd="7" destOrd="0" presId="urn:microsoft.com/office/officeart/2009/3/layout/HorizontalOrganizationChart"/>
    <dgm:cxn modelId="{19FA0E18-040F-4180-9A57-E6ADAC909A62}" type="presParOf" srcId="{A1B33814-292D-46BD-8321-2338EBC6EFDC}" destId="{C4864777-0E5E-4FA3-A6D3-65BA3DD568F1}" srcOrd="0" destOrd="0" presId="urn:microsoft.com/office/officeart/2009/3/layout/HorizontalOrganizationChart"/>
    <dgm:cxn modelId="{9CDD2F97-21E0-489A-9195-8F94F3C9FE58}" type="presParOf" srcId="{C4864777-0E5E-4FA3-A6D3-65BA3DD568F1}" destId="{E81DA57D-8768-4983-85D8-549354177E1A}" srcOrd="0" destOrd="0" presId="urn:microsoft.com/office/officeart/2009/3/layout/HorizontalOrganizationChart"/>
    <dgm:cxn modelId="{3CD59665-DA6C-468E-B2A9-C622B3FE3D9D}" type="presParOf" srcId="{C4864777-0E5E-4FA3-A6D3-65BA3DD568F1}" destId="{A14BD0C8-1391-49B6-A636-AFB2E84422FC}" srcOrd="1" destOrd="0" presId="urn:microsoft.com/office/officeart/2009/3/layout/HorizontalOrganizationChart"/>
    <dgm:cxn modelId="{E1952A9B-84CE-4379-A595-5DA2B55FDEE8}" type="presParOf" srcId="{A1B33814-292D-46BD-8321-2338EBC6EFDC}" destId="{F626484B-BF9C-4B8B-A74B-32DDC44D44D6}" srcOrd="1" destOrd="0" presId="urn:microsoft.com/office/officeart/2009/3/layout/HorizontalOrganizationChart"/>
    <dgm:cxn modelId="{0652DF74-FA79-4629-8EFE-0AEBA9B7277F}" type="presParOf" srcId="{A1B33814-292D-46BD-8321-2338EBC6EFDC}" destId="{8E0710D1-F35D-4A7E-AC79-57B9B20A5C3B}" srcOrd="2" destOrd="0" presId="urn:microsoft.com/office/officeart/2009/3/layout/HorizontalOrganizationChart"/>
    <dgm:cxn modelId="{5BF7B425-D92E-489D-A012-6954F88E1FBC}" type="presParOf" srcId="{03933371-A373-4D6D-ADD5-D6DA41E97CB8}" destId="{F30BED12-BC87-4FE8-9C3E-279D6FFD4A97}" srcOrd="2" destOrd="0" presId="urn:microsoft.com/office/officeart/2009/3/layout/HorizontalOrganizationChart"/>
    <dgm:cxn modelId="{C0679CB6-C90B-452C-9407-90764CA3A60B}" type="presParOf" srcId="{70C33006-B80A-40D5-9D4B-AFD8219A4803}" destId="{496CCA1E-B4B5-4B2B-819E-BDA94B2D4F2B}" srcOrd="8" destOrd="0" presId="urn:microsoft.com/office/officeart/2009/3/layout/HorizontalOrganizationChart"/>
    <dgm:cxn modelId="{67FBD1F5-05EF-4BE4-B9E9-E78D1B491E5C}" type="presParOf" srcId="{70C33006-B80A-40D5-9D4B-AFD8219A4803}" destId="{2F34AA52-4300-4224-AE96-AD48A19E37E1}" srcOrd="9" destOrd="0" presId="urn:microsoft.com/office/officeart/2009/3/layout/HorizontalOrganizationChart"/>
    <dgm:cxn modelId="{95C56E00-F1A9-419E-9708-952312796815}" type="presParOf" srcId="{2F34AA52-4300-4224-AE96-AD48A19E37E1}" destId="{7B61308C-B28C-486A-AB00-E8504BE5BEA5}" srcOrd="0" destOrd="0" presId="urn:microsoft.com/office/officeart/2009/3/layout/HorizontalOrganizationChart"/>
    <dgm:cxn modelId="{DA0E4F6B-67B7-4760-AFE7-1886795DCA87}" type="presParOf" srcId="{7B61308C-B28C-486A-AB00-E8504BE5BEA5}" destId="{F33029F4-224D-4CF3-9BB5-45D6837B1CEA}" srcOrd="0" destOrd="0" presId="urn:microsoft.com/office/officeart/2009/3/layout/HorizontalOrganizationChart"/>
    <dgm:cxn modelId="{563F3BD8-E15F-4379-B104-34DECEB459A4}" type="presParOf" srcId="{7B61308C-B28C-486A-AB00-E8504BE5BEA5}" destId="{3B1F48D8-ECB7-433E-8174-169F018BE031}" srcOrd="1" destOrd="0" presId="urn:microsoft.com/office/officeart/2009/3/layout/HorizontalOrganizationChart"/>
    <dgm:cxn modelId="{D4915B1E-5F8E-4841-920A-A826A7423781}" type="presParOf" srcId="{2F34AA52-4300-4224-AE96-AD48A19E37E1}" destId="{E79C3D86-DBBC-4485-82E2-DBE16F463046}" srcOrd="1" destOrd="0" presId="urn:microsoft.com/office/officeart/2009/3/layout/HorizontalOrganizationChart"/>
    <dgm:cxn modelId="{FDF73664-3029-4C5C-98D6-C5292A9353BE}" type="presParOf" srcId="{2F34AA52-4300-4224-AE96-AD48A19E37E1}" destId="{BAFC78F9-DE35-4380-A820-F7C5514FB824}" srcOrd="2" destOrd="0" presId="urn:microsoft.com/office/officeart/2009/3/layout/HorizontalOrganizationChart"/>
    <dgm:cxn modelId="{5910BA43-20C6-47E0-A120-F0ECBCD5F391}" type="presParOf" srcId="{0BEB8A9C-2098-4781-AEBC-FBD0D17F6857}" destId="{1AECDC34-41B2-42A9-8767-8812DA8E917B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7D850D1-48D2-4C67-9416-BAC8DD39B9E7}" type="doc">
      <dgm:prSet loTypeId="urn:microsoft.com/office/officeart/2005/8/layout/pyramid1" loCatId="pyramid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22DDD599-6CA3-473F-9F61-5ADC8B3D2FC3}">
      <dgm:prSet custT="1"/>
      <dgm:spPr/>
      <dgm:t>
        <a:bodyPr/>
        <a:lstStyle/>
        <a:p>
          <a:pPr rtl="0"/>
          <a:r>
            <a:rPr lang="en-US" sz="1600"/>
            <a:t>(SRAM)</a:t>
          </a:r>
          <a:br>
            <a:rPr lang="en-US" sz="1800"/>
          </a:br>
          <a:r>
            <a:rPr lang="en-US" sz="1800"/>
            <a:t>Register</a:t>
          </a:r>
          <a:endParaRPr lang="zh-TW" sz="2000"/>
        </a:p>
      </dgm:t>
    </dgm:pt>
    <dgm:pt modelId="{27AC022C-23D2-419D-8ABD-B6BC15099FDF}" type="parTrans" cxnId="{2CC839A9-BEF1-4BC3-B741-4C6729344132}">
      <dgm:prSet/>
      <dgm:spPr/>
      <dgm:t>
        <a:bodyPr/>
        <a:lstStyle/>
        <a:p>
          <a:endParaRPr lang="zh-TW" altLang="en-US"/>
        </a:p>
      </dgm:t>
    </dgm:pt>
    <dgm:pt modelId="{896CC49D-1DFB-4C81-96C5-1B71247AB00A}" type="sibTrans" cxnId="{2CC839A9-BEF1-4BC3-B741-4C6729344132}">
      <dgm:prSet/>
      <dgm:spPr/>
      <dgm:t>
        <a:bodyPr/>
        <a:lstStyle/>
        <a:p>
          <a:endParaRPr lang="zh-TW" altLang="en-US"/>
        </a:p>
      </dgm:t>
    </dgm:pt>
    <dgm:pt modelId="{BEC2CCA3-1F42-40CD-AD74-1EC93131D647}">
      <dgm:prSet custT="1"/>
      <dgm:spPr/>
      <dgm:t>
        <a:bodyPr/>
        <a:lstStyle/>
        <a:p>
          <a:pPr rtl="0"/>
          <a:r>
            <a:rPr lang="en-US" sz="2800"/>
            <a:t>Cache </a:t>
          </a:r>
          <a:r>
            <a:rPr lang="en-US" sz="2000"/>
            <a:t>(SRAM)</a:t>
          </a:r>
          <a:endParaRPr lang="zh-TW" sz="2400"/>
        </a:p>
      </dgm:t>
    </dgm:pt>
    <dgm:pt modelId="{66AB1C26-2F92-48A4-BD52-DB49512F396C}" type="parTrans" cxnId="{9D6655D9-83EB-4EDA-874B-7489690B1194}">
      <dgm:prSet/>
      <dgm:spPr/>
      <dgm:t>
        <a:bodyPr/>
        <a:lstStyle/>
        <a:p>
          <a:endParaRPr lang="zh-TW" altLang="en-US"/>
        </a:p>
      </dgm:t>
    </dgm:pt>
    <dgm:pt modelId="{4A9F314B-7D7F-4ADC-8AD3-C2CAEF04E0B1}" type="sibTrans" cxnId="{9D6655D9-83EB-4EDA-874B-7489690B1194}">
      <dgm:prSet/>
      <dgm:spPr/>
      <dgm:t>
        <a:bodyPr/>
        <a:lstStyle/>
        <a:p>
          <a:endParaRPr lang="zh-TW" altLang="en-US"/>
        </a:p>
      </dgm:t>
    </dgm:pt>
    <dgm:pt modelId="{D8712C64-6060-42A0-8223-FBB10AD898C1}">
      <dgm:prSet/>
      <dgm:spPr/>
      <dgm:t>
        <a:bodyPr/>
        <a:lstStyle/>
        <a:p>
          <a:pPr rtl="0"/>
          <a:r>
            <a:rPr lang="en-US"/>
            <a:t>L1</a:t>
          </a:r>
          <a:endParaRPr lang="zh-TW"/>
        </a:p>
      </dgm:t>
    </dgm:pt>
    <dgm:pt modelId="{CAD60D48-75E0-456F-8539-1BBA89D7D00E}" type="parTrans" cxnId="{8F13FF3F-04E3-4098-B7AE-6143A6199253}">
      <dgm:prSet/>
      <dgm:spPr/>
      <dgm:t>
        <a:bodyPr/>
        <a:lstStyle/>
        <a:p>
          <a:endParaRPr lang="zh-TW" altLang="en-US"/>
        </a:p>
      </dgm:t>
    </dgm:pt>
    <dgm:pt modelId="{91AFF9E4-659E-44EB-B4BD-CCE7B271FA62}" type="sibTrans" cxnId="{8F13FF3F-04E3-4098-B7AE-6143A6199253}">
      <dgm:prSet/>
      <dgm:spPr/>
      <dgm:t>
        <a:bodyPr/>
        <a:lstStyle/>
        <a:p>
          <a:endParaRPr lang="zh-TW" altLang="en-US"/>
        </a:p>
      </dgm:t>
    </dgm:pt>
    <dgm:pt modelId="{E7B775AB-0EC6-41E5-841C-09372C385864}">
      <dgm:prSet/>
      <dgm:spPr/>
      <dgm:t>
        <a:bodyPr/>
        <a:lstStyle/>
        <a:p>
          <a:pPr rtl="0"/>
          <a:r>
            <a:rPr lang="en-US"/>
            <a:t>L2</a:t>
          </a:r>
          <a:endParaRPr lang="zh-TW"/>
        </a:p>
      </dgm:t>
    </dgm:pt>
    <dgm:pt modelId="{D48AEB20-9307-4299-BCE8-B965FE30A21D}" type="parTrans" cxnId="{02DE24ED-2AB4-4344-9E0E-8AA05F529BD2}">
      <dgm:prSet/>
      <dgm:spPr/>
      <dgm:t>
        <a:bodyPr/>
        <a:lstStyle/>
        <a:p>
          <a:endParaRPr lang="zh-TW" altLang="en-US"/>
        </a:p>
      </dgm:t>
    </dgm:pt>
    <dgm:pt modelId="{515D56A4-6037-4805-8486-605499462205}" type="sibTrans" cxnId="{02DE24ED-2AB4-4344-9E0E-8AA05F529BD2}">
      <dgm:prSet/>
      <dgm:spPr/>
      <dgm:t>
        <a:bodyPr/>
        <a:lstStyle/>
        <a:p>
          <a:endParaRPr lang="zh-TW" altLang="en-US"/>
        </a:p>
      </dgm:t>
    </dgm:pt>
    <dgm:pt modelId="{499AD740-5064-40EA-A429-62D62120A321}">
      <dgm:prSet/>
      <dgm:spPr/>
      <dgm:t>
        <a:bodyPr/>
        <a:lstStyle/>
        <a:p>
          <a:pPr rtl="0"/>
          <a:r>
            <a:rPr lang="en-US"/>
            <a:t>L3</a:t>
          </a:r>
          <a:endParaRPr lang="zh-TW"/>
        </a:p>
      </dgm:t>
    </dgm:pt>
    <dgm:pt modelId="{638EF9B5-79BE-4553-A99B-163F9FCC54BB}" type="parTrans" cxnId="{C0B0C3F2-8DE5-4DD3-A421-E4BA25D45C91}">
      <dgm:prSet/>
      <dgm:spPr/>
      <dgm:t>
        <a:bodyPr/>
        <a:lstStyle/>
        <a:p>
          <a:endParaRPr lang="zh-TW" altLang="en-US"/>
        </a:p>
      </dgm:t>
    </dgm:pt>
    <dgm:pt modelId="{E8E4344A-21CD-4274-A165-403C7934F10E}" type="sibTrans" cxnId="{C0B0C3F2-8DE5-4DD3-A421-E4BA25D45C91}">
      <dgm:prSet/>
      <dgm:spPr/>
      <dgm:t>
        <a:bodyPr/>
        <a:lstStyle/>
        <a:p>
          <a:endParaRPr lang="zh-TW" altLang="en-US"/>
        </a:p>
      </dgm:t>
    </dgm:pt>
    <dgm:pt modelId="{9A92CB62-5F82-4676-857C-C61E05D95321}">
      <dgm:prSet custT="1"/>
      <dgm:spPr/>
      <dgm:t>
        <a:bodyPr/>
        <a:lstStyle/>
        <a:p>
          <a:pPr rtl="0"/>
          <a:r>
            <a:rPr lang="en-US" sz="3800"/>
            <a:t>Memory</a:t>
          </a:r>
          <a:br>
            <a:rPr lang="en-US" sz="3800"/>
          </a:br>
          <a:r>
            <a:rPr lang="en-US" sz="3200"/>
            <a:t>(DRAM, RAM)</a:t>
          </a:r>
          <a:endParaRPr lang="zh-TW" sz="3800"/>
        </a:p>
      </dgm:t>
    </dgm:pt>
    <dgm:pt modelId="{44147D53-8B1C-4A85-8702-253C5756A80C}" type="parTrans" cxnId="{64A5B3A7-4F22-41DB-8987-ED6AB034920A}">
      <dgm:prSet/>
      <dgm:spPr/>
      <dgm:t>
        <a:bodyPr/>
        <a:lstStyle/>
        <a:p>
          <a:endParaRPr lang="zh-TW" altLang="en-US"/>
        </a:p>
      </dgm:t>
    </dgm:pt>
    <dgm:pt modelId="{E6041660-973F-432F-849F-2FEC4A12D7E0}" type="sibTrans" cxnId="{64A5B3A7-4F22-41DB-8987-ED6AB034920A}">
      <dgm:prSet/>
      <dgm:spPr/>
      <dgm:t>
        <a:bodyPr/>
        <a:lstStyle/>
        <a:p>
          <a:endParaRPr lang="zh-TW" altLang="en-US"/>
        </a:p>
      </dgm:t>
    </dgm:pt>
    <dgm:pt modelId="{68614AEF-2FC4-4F37-96A8-7E31C149E13A}">
      <dgm:prSet custT="1"/>
      <dgm:spPr/>
      <dgm:t>
        <a:bodyPr/>
        <a:lstStyle/>
        <a:p>
          <a:pPr rtl="0"/>
          <a:r>
            <a:rPr lang="en-US" sz="4800"/>
            <a:t>Drives</a:t>
          </a:r>
          <a:endParaRPr lang="zh-TW" sz="4800"/>
        </a:p>
      </dgm:t>
    </dgm:pt>
    <dgm:pt modelId="{E7F624D3-51EA-432B-BFD0-7E3EDC156BDB}" type="parTrans" cxnId="{A0C28604-9DA6-4AE7-AA60-B6FBD6BC3A70}">
      <dgm:prSet/>
      <dgm:spPr/>
      <dgm:t>
        <a:bodyPr/>
        <a:lstStyle/>
        <a:p>
          <a:endParaRPr lang="zh-TW" altLang="en-US"/>
        </a:p>
      </dgm:t>
    </dgm:pt>
    <dgm:pt modelId="{6828FC43-699C-4F6D-A24E-D75D735F7E13}" type="sibTrans" cxnId="{A0C28604-9DA6-4AE7-AA60-B6FBD6BC3A70}">
      <dgm:prSet/>
      <dgm:spPr/>
      <dgm:t>
        <a:bodyPr/>
        <a:lstStyle/>
        <a:p>
          <a:endParaRPr lang="zh-TW" altLang="en-US"/>
        </a:p>
      </dgm:t>
    </dgm:pt>
    <dgm:pt modelId="{0BE734D5-3145-4097-B562-FD6811EF257D}">
      <dgm:prSet/>
      <dgm:spPr/>
      <dgm:t>
        <a:bodyPr/>
        <a:lstStyle/>
        <a:p>
          <a:pPr rtl="0"/>
          <a:r>
            <a:rPr lang="en-US" altLang="zh-TW"/>
            <a:t>IR</a:t>
          </a:r>
          <a:endParaRPr lang="zh-TW"/>
        </a:p>
      </dgm:t>
    </dgm:pt>
    <dgm:pt modelId="{759F560D-9B41-4446-A4F8-E86A0A46B628}" type="parTrans" cxnId="{FC17B394-D4F4-422A-85EE-7CAD672BB1D5}">
      <dgm:prSet/>
      <dgm:spPr/>
      <dgm:t>
        <a:bodyPr/>
        <a:lstStyle/>
        <a:p>
          <a:endParaRPr lang="zh-TW" altLang="en-US"/>
        </a:p>
      </dgm:t>
    </dgm:pt>
    <dgm:pt modelId="{C6F5AE17-6E16-4C62-B7B5-11DED4FD016E}" type="sibTrans" cxnId="{FC17B394-D4F4-422A-85EE-7CAD672BB1D5}">
      <dgm:prSet/>
      <dgm:spPr/>
      <dgm:t>
        <a:bodyPr/>
        <a:lstStyle/>
        <a:p>
          <a:endParaRPr lang="zh-TW" altLang="en-US"/>
        </a:p>
      </dgm:t>
    </dgm:pt>
    <dgm:pt modelId="{DBC3AF52-CF3C-4428-AB62-3389469C233A}">
      <dgm:prSet/>
      <dgm:spPr/>
      <dgm:t>
        <a:bodyPr/>
        <a:lstStyle/>
        <a:p>
          <a:pPr rtl="0"/>
          <a:r>
            <a:rPr lang="en-US" altLang="zh-TW"/>
            <a:t>PC</a:t>
          </a:r>
          <a:endParaRPr lang="zh-TW"/>
        </a:p>
      </dgm:t>
    </dgm:pt>
    <dgm:pt modelId="{989802EC-94B1-4B55-A83E-E84C3D1D4271}" type="parTrans" cxnId="{C0CE635E-E8C4-4C7D-B2E0-5A04676D7689}">
      <dgm:prSet/>
      <dgm:spPr/>
      <dgm:t>
        <a:bodyPr/>
        <a:lstStyle/>
        <a:p>
          <a:endParaRPr lang="zh-TW" altLang="en-US"/>
        </a:p>
      </dgm:t>
    </dgm:pt>
    <dgm:pt modelId="{2A50B43C-E7D2-4284-A3F3-7E5C1AC5D7D5}" type="sibTrans" cxnId="{C0CE635E-E8C4-4C7D-B2E0-5A04676D7689}">
      <dgm:prSet/>
      <dgm:spPr/>
      <dgm:t>
        <a:bodyPr/>
        <a:lstStyle/>
        <a:p>
          <a:endParaRPr lang="zh-TW" altLang="en-US"/>
        </a:p>
      </dgm:t>
    </dgm:pt>
    <dgm:pt modelId="{E5C454BA-DD3F-4D65-82FD-8B3C42488536}">
      <dgm:prSet/>
      <dgm:spPr/>
      <dgm:t>
        <a:bodyPr/>
        <a:lstStyle/>
        <a:p>
          <a:r>
            <a:rPr lang="en-US" b="0" i="0"/>
            <a:t>Accumulator</a:t>
          </a:r>
          <a:endParaRPr lang="zh-TW"/>
        </a:p>
      </dgm:t>
    </dgm:pt>
    <dgm:pt modelId="{2CD26D36-A077-4469-B477-17B4B87141F1}" type="sibTrans" cxnId="{11897351-273E-485C-A95B-0C0E9EE3BCD0}">
      <dgm:prSet/>
      <dgm:spPr/>
      <dgm:t>
        <a:bodyPr/>
        <a:lstStyle/>
        <a:p>
          <a:endParaRPr lang="zh-TW" altLang="en-US"/>
        </a:p>
      </dgm:t>
    </dgm:pt>
    <dgm:pt modelId="{2E3C9270-FCD6-4D56-98F2-870A29D74110}" type="parTrans" cxnId="{11897351-273E-485C-A95B-0C0E9EE3BCD0}">
      <dgm:prSet/>
      <dgm:spPr/>
      <dgm:t>
        <a:bodyPr/>
        <a:lstStyle/>
        <a:p>
          <a:endParaRPr lang="zh-TW" altLang="en-US"/>
        </a:p>
      </dgm:t>
    </dgm:pt>
    <dgm:pt modelId="{81F52F69-DD79-4B83-84BB-7BC1A6AACA64}">
      <dgm:prSet/>
      <dgm:spPr/>
      <dgm:t>
        <a:bodyPr/>
        <a:lstStyle/>
        <a:p>
          <a:pPr rtl="0"/>
          <a:r>
            <a:rPr lang="en-US" altLang="zh-TW"/>
            <a:t>ROM</a:t>
          </a:r>
          <a:endParaRPr lang="zh-TW"/>
        </a:p>
      </dgm:t>
    </dgm:pt>
    <dgm:pt modelId="{4692EE23-0CCD-4AD1-883E-3789C22CC734}" type="parTrans" cxnId="{AE73438C-1427-4DBB-8600-3B6D7AC32D8D}">
      <dgm:prSet/>
      <dgm:spPr/>
      <dgm:t>
        <a:bodyPr/>
        <a:lstStyle/>
        <a:p>
          <a:endParaRPr lang="zh-TW" altLang="en-US"/>
        </a:p>
      </dgm:t>
    </dgm:pt>
    <dgm:pt modelId="{747F3055-768A-46EF-BF73-4C7D7F5CD3F6}" type="sibTrans" cxnId="{AE73438C-1427-4DBB-8600-3B6D7AC32D8D}">
      <dgm:prSet/>
      <dgm:spPr/>
      <dgm:t>
        <a:bodyPr/>
        <a:lstStyle/>
        <a:p>
          <a:endParaRPr lang="zh-TW" altLang="en-US"/>
        </a:p>
      </dgm:t>
    </dgm:pt>
    <dgm:pt modelId="{8CCBDD52-92FA-4E96-8063-F77A04BB78FF}">
      <dgm:prSet/>
      <dgm:spPr/>
      <dgm:t>
        <a:bodyPr/>
        <a:lstStyle/>
        <a:p>
          <a:pPr rtl="0"/>
          <a:r>
            <a:rPr lang="en-US" altLang="zh-TW"/>
            <a:t>Flash(NAND, NOR)</a:t>
          </a:r>
          <a:endParaRPr lang="zh-TW"/>
        </a:p>
      </dgm:t>
    </dgm:pt>
    <dgm:pt modelId="{AFECF3D2-BBB8-4583-B980-3E6CA5900296}" type="parTrans" cxnId="{9BE87FDC-09E2-481F-8448-DAA896CC81E5}">
      <dgm:prSet/>
      <dgm:spPr/>
      <dgm:t>
        <a:bodyPr/>
        <a:lstStyle/>
        <a:p>
          <a:endParaRPr lang="zh-TW" altLang="en-US"/>
        </a:p>
      </dgm:t>
    </dgm:pt>
    <dgm:pt modelId="{5673EFCC-EB5D-4B35-A8B3-36ADD59B12E5}" type="sibTrans" cxnId="{9BE87FDC-09E2-481F-8448-DAA896CC81E5}">
      <dgm:prSet/>
      <dgm:spPr/>
      <dgm:t>
        <a:bodyPr/>
        <a:lstStyle/>
        <a:p>
          <a:endParaRPr lang="zh-TW" altLang="en-US"/>
        </a:p>
      </dgm:t>
    </dgm:pt>
    <dgm:pt modelId="{A35018EE-D1E0-4DC3-9E62-FF051803F726}">
      <dgm:prSet/>
      <dgm:spPr/>
      <dgm:t>
        <a:bodyPr/>
        <a:lstStyle/>
        <a:p>
          <a:pPr rtl="0"/>
          <a:r>
            <a:rPr lang="en-US" altLang="zh-TW"/>
            <a:t>HDD</a:t>
          </a:r>
          <a:endParaRPr lang="zh-TW"/>
        </a:p>
      </dgm:t>
    </dgm:pt>
    <dgm:pt modelId="{85FCB4EF-869B-44D6-B73C-4DEFC1444C83}" type="parTrans" cxnId="{8CFA9DD6-EECA-49E2-95CA-7D46257E681B}">
      <dgm:prSet/>
      <dgm:spPr/>
      <dgm:t>
        <a:bodyPr/>
        <a:lstStyle/>
        <a:p>
          <a:endParaRPr lang="zh-TW" altLang="en-US"/>
        </a:p>
      </dgm:t>
    </dgm:pt>
    <dgm:pt modelId="{08B65E6E-6F38-4B07-A50A-B52F9719EDA7}" type="sibTrans" cxnId="{8CFA9DD6-EECA-49E2-95CA-7D46257E681B}">
      <dgm:prSet/>
      <dgm:spPr/>
      <dgm:t>
        <a:bodyPr/>
        <a:lstStyle/>
        <a:p>
          <a:endParaRPr lang="zh-TW" altLang="en-US"/>
        </a:p>
      </dgm:t>
    </dgm:pt>
    <dgm:pt modelId="{D3CE6563-9A15-41CE-A4A7-9D9F01E3BE2D}">
      <dgm:prSet/>
      <dgm:spPr/>
      <dgm:t>
        <a:bodyPr/>
        <a:lstStyle/>
        <a:p>
          <a:pPr rtl="0"/>
          <a:r>
            <a:rPr lang="en-US" altLang="zh-TW"/>
            <a:t>SSD</a:t>
          </a:r>
          <a:endParaRPr lang="zh-TW"/>
        </a:p>
      </dgm:t>
    </dgm:pt>
    <dgm:pt modelId="{4488D11F-3B12-417E-9BB9-D316D0FD3276}" type="parTrans" cxnId="{645CFA6C-393F-482E-ACB5-199416E79B71}">
      <dgm:prSet/>
      <dgm:spPr/>
      <dgm:t>
        <a:bodyPr/>
        <a:lstStyle/>
        <a:p>
          <a:endParaRPr lang="zh-TW" altLang="en-US"/>
        </a:p>
      </dgm:t>
    </dgm:pt>
    <dgm:pt modelId="{363C538D-6A89-4A89-ABD2-7786664447F5}" type="sibTrans" cxnId="{645CFA6C-393F-482E-ACB5-199416E79B71}">
      <dgm:prSet/>
      <dgm:spPr/>
      <dgm:t>
        <a:bodyPr/>
        <a:lstStyle/>
        <a:p>
          <a:endParaRPr lang="zh-TW" altLang="en-US"/>
        </a:p>
      </dgm:t>
    </dgm:pt>
    <dgm:pt modelId="{8C69C1EA-5F44-4A24-9B69-CCB8477B51E9}" type="pres">
      <dgm:prSet presAssocID="{B7D850D1-48D2-4C67-9416-BAC8DD39B9E7}" presName="Name0" presStyleCnt="0">
        <dgm:presLayoutVars>
          <dgm:dir/>
          <dgm:animLvl val="lvl"/>
          <dgm:resizeHandles val="exact"/>
        </dgm:presLayoutVars>
      </dgm:prSet>
      <dgm:spPr/>
    </dgm:pt>
    <dgm:pt modelId="{8E24E49D-24C1-48BA-B297-6003913A2366}" type="pres">
      <dgm:prSet presAssocID="{22DDD599-6CA3-473F-9F61-5ADC8B3D2FC3}" presName="Name8" presStyleCnt="0"/>
      <dgm:spPr/>
    </dgm:pt>
    <dgm:pt modelId="{89B8C517-D9FA-468F-BC85-D64A44C7FC6A}" type="pres">
      <dgm:prSet presAssocID="{22DDD599-6CA3-473F-9F61-5ADC8B3D2FC3}" presName="acctBkgd" presStyleLbl="alignAcc1" presStyleIdx="0" presStyleCnt="3"/>
      <dgm:spPr/>
    </dgm:pt>
    <dgm:pt modelId="{27544451-C90F-4CBD-AEE8-24719E251ABF}" type="pres">
      <dgm:prSet presAssocID="{22DDD599-6CA3-473F-9F61-5ADC8B3D2FC3}" presName="acctTx" presStyleLbl="alignAcc1" presStyleIdx="0" presStyleCnt="3">
        <dgm:presLayoutVars>
          <dgm:bulletEnabled val="1"/>
        </dgm:presLayoutVars>
      </dgm:prSet>
      <dgm:spPr/>
    </dgm:pt>
    <dgm:pt modelId="{B1FECCED-1994-42A4-A928-D3974588211F}" type="pres">
      <dgm:prSet presAssocID="{22DDD599-6CA3-473F-9F61-5ADC8B3D2FC3}" presName="level" presStyleLbl="node1" presStyleIdx="0" presStyleCnt="4">
        <dgm:presLayoutVars>
          <dgm:chMax val="1"/>
          <dgm:bulletEnabled val="1"/>
        </dgm:presLayoutVars>
      </dgm:prSet>
      <dgm:spPr/>
    </dgm:pt>
    <dgm:pt modelId="{D31B2DAC-067F-47B2-B5E9-719478633541}" type="pres">
      <dgm:prSet presAssocID="{22DDD599-6CA3-473F-9F61-5ADC8B3D2FC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E24E53D-5C04-4E71-9A75-1259BFC87312}" type="pres">
      <dgm:prSet presAssocID="{BEC2CCA3-1F42-40CD-AD74-1EC93131D647}" presName="Name8" presStyleCnt="0"/>
      <dgm:spPr/>
    </dgm:pt>
    <dgm:pt modelId="{6E8B1198-AE4C-419E-8A9A-5E42159BE5F6}" type="pres">
      <dgm:prSet presAssocID="{BEC2CCA3-1F42-40CD-AD74-1EC93131D647}" presName="acctBkgd" presStyleLbl="alignAcc1" presStyleIdx="1" presStyleCnt="3"/>
      <dgm:spPr/>
    </dgm:pt>
    <dgm:pt modelId="{4316B532-A131-44C4-BDCB-DB114BFFF6EE}" type="pres">
      <dgm:prSet presAssocID="{BEC2CCA3-1F42-40CD-AD74-1EC93131D647}" presName="acctTx" presStyleLbl="alignAcc1" presStyleIdx="1" presStyleCnt="3">
        <dgm:presLayoutVars>
          <dgm:bulletEnabled val="1"/>
        </dgm:presLayoutVars>
      </dgm:prSet>
      <dgm:spPr/>
    </dgm:pt>
    <dgm:pt modelId="{B6F6C330-711B-4303-848E-1D92265C64B5}" type="pres">
      <dgm:prSet presAssocID="{BEC2CCA3-1F42-40CD-AD74-1EC93131D647}" presName="level" presStyleLbl="node1" presStyleIdx="1" presStyleCnt="4">
        <dgm:presLayoutVars>
          <dgm:chMax val="1"/>
          <dgm:bulletEnabled val="1"/>
        </dgm:presLayoutVars>
      </dgm:prSet>
      <dgm:spPr/>
    </dgm:pt>
    <dgm:pt modelId="{A7C037F2-702B-4436-AA92-8F8C9C2400C9}" type="pres">
      <dgm:prSet presAssocID="{BEC2CCA3-1F42-40CD-AD74-1EC93131D6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8D9E32B-0E12-42C7-92BD-99202E6540C1}" type="pres">
      <dgm:prSet presAssocID="{9A92CB62-5F82-4676-857C-C61E05D95321}" presName="Name8" presStyleCnt="0"/>
      <dgm:spPr/>
    </dgm:pt>
    <dgm:pt modelId="{9E8071E8-EEEF-429E-A695-3B9294B0D505}" type="pres">
      <dgm:prSet presAssocID="{9A92CB62-5F82-4676-857C-C61E05D95321}" presName="level" presStyleLbl="node1" presStyleIdx="2" presStyleCnt="4">
        <dgm:presLayoutVars>
          <dgm:chMax val="1"/>
          <dgm:bulletEnabled val="1"/>
        </dgm:presLayoutVars>
      </dgm:prSet>
      <dgm:spPr/>
    </dgm:pt>
    <dgm:pt modelId="{3CA49A1A-6E9F-4C81-83FD-4A2B78B40AB1}" type="pres">
      <dgm:prSet presAssocID="{9A92CB62-5F82-4676-857C-C61E05D9532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1360B7D-D66B-477C-BE4B-D56F266F6F44}" type="pres">
      <dgm:prSet presAssocID="{68614AEF-2FC4-4F37-96A8-7E31C149E13A}" presName="Name8" presStyleCnt="0"/>
      <dgm:spPr/>
    </dgm:pt>
    <dgm:pt modelId="{42BD146A-74CA-439B-81FD-790D62AB7C3F}" type="pres">
      <dgm:prSet presAssocID="{68614AEF-2FC4-4F37-96A8-7E31C149E13A}" presName="acctBkgd" presStyleLbl="alignAcc1" presStyleIdx="2" presStyleCnt="3"/>
      <dgm:spPr/>
    </dgm:pt>
    <dgm:pt modelId="{75451DFB-FCA3-4FA3-8EB2-EF21DE56ED92}" type="pres">
      <dgm:prSet presAssocID="{68614AEF-2FC4-4F37-96A8-7E31C149E13A}" presName="acctTx" presStyleLbl="alignAcc1" presStyleIdx="2" presStyleCnt="3">
        <dgm:presLayoutVars>
          <dgm:bulletEnabled val="1"/>
        </dgm:presLayoutVars>
      </dgm:prSet>
      <dgm:spPr/>
    </dgm:pt>
    <dgm:pt modelId="{A29D121C-6840-40E4-BDAF-3F13F1AD4C0C}" type="pres">
      <dgm:prSet presAssocID="{68614AEF-2FC4-4F37-96A8-7E31C149E13A}" presName="level" presStyleLbl="node1" presStyleIdx="3" presStyleCnt="4">
        <dgm:presLayoutVars>
          <dgm:chMax val="1"/>
          <dgm:bulletEnabled val="1"/>
        </dgm:presLayoutVars>
      </dgm:prSet>
      <dgm:spPr/>
    </dgm:pt>
    <dgm:pt modelId="{CFDCF40D-7C3B-4E75-B009-38B64BF9CB78}" type="pres">
      <dgm:prSet presAssocID="{68614AEF-2FC4-4F37-96A8-7E31C149E13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08CC201-32EC-4120-A003-F0E3DED91D8C}" type="presOf" srcId="{68614AEF-2FC4-4F37-96A8-7E31C149E13A}" destId="{CFDCF40D-7C3B-4E75-B009-38B64BF9CB78}" srcOrd="1" destOrd="0" presId="urn:microsoft.com/office/officeart/2005/8/layout/pyramid1"/>
    <dgm:cxn modelId="{7FA5A703-C7F5-4939-AB8B-7EF07D4D186E}" type="presOf" srcId="{8CCBDD52-92FA-4E96-8063-F77A04BB78FF}" destId="{42BD146A-74CA-439B-81FD-790D62AB7C3F}" srcOrd="0" destOrd="1" presId="urn:microsoft.com/office/officeart/2005/8/layout/pyramid1"/>
    <dgm:cxn modelId="{A0C28604-9DA6-4AE7-AA60-B6FBD6BC3A70}" srcId="{B7D850D1-48D2-4C67-9416-BAC8DD39B9E7}" destId="{68614AEF-2FC4-4F37-96A8-7E31C149E13A}" srcOrd="3" destOrd="0" parTransId="{E7F624D3-51EA-432B-BFD0-7E3EDC156BDB}" sibTransId="{6828FC43-699C-4F6D-A24E-D75D735F7E13}"/>
    <dgm:cxn modelId="{4E69A706-40FF-43D4-9FED-81C1DB417C7E}" type="presOf" srcId="{A35018EE-D1E0-4DC3-9E62-FF051803F726}" destId="{42BD146A-74CA-439B-81FD-790D62AB7C3F}" srcOrd="0" destOrd="2" presId="urn:microsoft.com/office/officeart/2005/8/layout/pyramid1"/>
    <dgm:cxn modelId="{3DA50F07-BE9E-4439-8821-02DA3394E3D3}" type="presOf" srcId="{D8712C64-6060-42A0-8223-FBB10AD898C1}" destId="{4316B532-A131-44C4-BDCB-DB114BFFF6EE}" srcOrd="1" destOrd="0" presId="urn:microsoft.com/office/officeart/2005/8/layout/pyramid1"/>
    <dgm:cxn modelId="{C2842A0A-88D9-46A1-BB3E-EA89DEE2BEF9}" type="presOf" srcId="{9A92CB62-5F82-4676-857C-C61E05D95321}" destId="{9E8071E8-EEEF-429E-A695-3B9294B0D505}" srcOrd="0" destOrd="0" presId="urn:microsoft.com/office/officeart/2005/8/layout/pyramid1"/>
    <dgm:cxn modelId="{8EF9610B-5260-4603-AB5D-B43BBF8C1262}" type="presOf" srcId="{BEC2CCA3-1F42-40CD-AD74-1EC93131D647}" destId="{B6F6C330-711B-4303-848E-1D92265C64B5}" srcOrd="0" destOrd="0" presId="urn:microsoft.com/office/officeart/2005/8/layout/pyramid1"/>
    <dgm:cxn modelId="{73F50D0C-02E5-4F59-85D0-E22499403EA4}" type="presOf" srcId="{E7B775AB-0EC6-41E5-841C-09372C385864}" destId="{4316B532-A131-44C4-BDCB-DB114BFFF6EE}" srcOrd="1" destOrd="1" presId="urn:microsoft.com/office/officeart/2005/8/layout/pyramid1"/>
    <dgm:cxn modelId="{7E40B52D-D90D-4FC8-8DC1-D9F7FE7FFA8D}" type="presOf" srcId="{D8712C64-6060-42A0-8223-FBB10AD898C1}" destId="{6E8B1198-AE4C-419E-8A9A-5E42159BE5F6}" srcOrd="0" destOrd="0" presId="urn:microsoft.com/office/officeart/2005/8/layout/pyramid1"/>
    <dgm:cxn modelId="{00C60032-164A-4284-B11E-9397FDAE0C70}" type="presOf" srcId="{499AD740-5064-40EA-A429-62D62120A321}" destId="{6E8B1198-AE4C-419E-8A9A-5E42159BE5F6}" srcOrd="0" destOrd="2" presId="urn:microsoft.com/office/officeart/2005/8/layout/pyramid1"/>
    <dgm:cxn modelId="{2959D73E-EAD8-4616-BF85-9F9FD99EDB21}" type="presOf" srcId="{0BE734D5-3145-4097-B562-FD6811EF257D}" destId="{89B8C517-D9FA-468F-BC85-D64A44C7FC6A}" srcOrd="0" destOrd="1" presId="urn:microsoft.com/office/officeart/2005/8/layout/pyramid1"/>
    <dgm:cxn modelId="{8F13FF3F-04E3-4098-B7AE-6143A6199253}" srcId="{BEC2CCA3-1F42-40CD-AD74-1EC93131D647}" destId="{D8712C64-6060-42A0-8223-FBB10AD898C1}" srcOrd="0" destOrd="0" parTransId="{CAD60D48-75E0-456F-8539-1BBA89D7D00E}" sibTransId="{91AFF9E4-659E-44EB-B4BD-CCE7B271FA62}"/>
    <dgm:cxn modelId="{C263884F-003B-477D-BFF5-44CAE8D9EE44}" type="presOf" srcId="{E7B775AB-0EC6-41E5-841C-09372C385864}" destId="{6E8B1198-AE4C-419E-8A9A-5E42159BE5F6}" srcOrd="0" destOrd="1" presId="urn:microsoft.com/office/officeart/2005/8/layout/pyramid1"/>
    <dgm:cxn modelId="{22FBD14F-402E-4A38-83F8-B9398D511E40}" type="presOf" srcId="{E5C454BA-DD3F-4D65-82FD-8B3C42488536}" destId="{27544451-C90F-4CBD-AEE8-24719E251ABF}" srcOrd="1" destOrd="0" presId="urn:microsoft.com/office/officeart/2005/8/layout/pyramid1"/>
    <dgm:cxn modelId="{11897351-273E-485C-A95B-0C0E9EE3BCD0}" srcId="{22DDD599-6CA3-473F-9F61-5ADC8B3D2FC3}" destId="{E5C454BA-DD3F-4D65-82FD-8B3C42488536}" srcOrd="0" destOrd="0" parTransId="{2E3C9270-FCD6-4D56-98F2-870A29D74110}" sibTransId="{2CD26D36-A077-4469-B477-17B4B87141F1}"/>
    <dgm:cxn modelId="{3F087054-5C5E-4CD8-95D0-ACCEDED81240}" type="presOf" srcId="{22DDD599-6CA3-473F-9F61-5ADC8B3D2FC3}" destId="{B1FECCED-1994-42A4-A928-D3974588211F}" srcOrd="0" destOrd="0" presId="urn:microsoft.com/office/officeart/2005/8/layout/pyramid1"/>
    <dgm:cxn modelId="{37FF0D58-8CE0-4F13-B51C-11705D7EBE14}" type="presOf" srcId="{8CCBDD52-92FA-4E96-8063-F77A04BB78FF}" destId="{75451DFB-FCA3-4FA3-8EB2-EF21DE56ED92}" srcOrd="1" destOrd="1" presId="urn:microsoft.com/office/officeart/2005/8/layout/pyramid1"/>
    <dgm:cxn modelId="{8212825C-35D9-4170-B947-62CE8989D0A5}" type="presOf" srcId="{B7D850D1-48D2-4C67-9416-BAC8DD39B9E7}" destId="{8C69C1EA-5F44-4A24-9B69-CCB8477B51E9}" srcOrd="0" destOrd="0" presId="urn:microsoft.com/office/officeart/2005/8/layout/pyramid1"/>
    <dgm:cxn modelId="{C0CE635E-E8C4-4C7D-B2E0-5A04676D7689}" srcId="{22DDD599-6CA3-473F-9F61-5ADC8B3D2FC3}" destId="{DBC3AF52-CF3C-4428-AB62-3389469C233A}" srcOrd="2" destOrd="0" parTransId="{989802EC-94B1-4B55-A83E-E84C3D1D4271}" sibTransId="{2A50B43C-E7D2-4284-A3F3-7E5C1AC5D7D5}"/>
    <dgm:cxn modelId="{645CFA6C-393F-482E-ACB5-199416E79B71}" srcId="{68614AEF-2FC4-4F37-96A8-7E31C149E13A}" destId="{D3CE6563-9A15-41CE-A4A7-9D9F01E3BE2D}" srcOrd="3" destOrd="0" parTransId="{4488D11F-3B12-417E-9BB9-D316D0FD3276}" sibTransId="{363C538D-6A89-4A89-ABD2-7786664447F5}"/>
    <dgm:cxn modelId="{9C46F778-5780-481F-B579-73B936EF4C49}" type="presOf" srcId="{68614AEF-2FC4-4F37-96A8-7E31C149E13A}" destId="{A29D121C-6840-40E4-BDAF-3F13F1AD4C0C}" srcOrd="0" destOrd="0" presId="urn:microsoft.com/office/officeart/2005/8/layout/pyramid1"/>
    <dgm:cxn modelId="{38ACAE87-7924-42FB-969B-F9A6BBDF8884}" type="presOf" srcId="{9A92CB62-5F82-4676-857C-C61E05D95321}" destId="{3CA49A1A-6E9F-4C81-83FD-4A2B78B40AB1}" srcOrd="1" destOrd="0" presId="urn:microsoft.com/office/officeart/2005/8/layout/pyramid1"/>
    <dgm:cxn modelId="{92AC4F8B-7122-48C6-87D7-E98A7B4040AB}" type="presOf" srcId="{D3CE6563-9A15-41CE-A4A7-9D9F01E3BE2D}" destId="{42BD146A-74CA-439B-81FD-790D62AB7C3F}" srcOrd="0" destOrd="3" presId="urn:microsoft.com/office/officeart/2005/8/layout/pyramid1"/>
    <dgm:cxn modelId="{AE73438C-1427-4DBB-8600-3B6D7AC32D8D}" srcId="{68614AEF-2FC4-4F37-96A8-7E31C149E13A}" destId="{81F52F69-DD79-4B83-84BB-7BC1A6AACA64}" srcOrd="0" destOrd="0" parTransId="{4692EE23-0CCD-4AD1-883E-3789C22CC734}" sibTransId="{747F3055-768A-46EF-BF73-4C7D7F5CD3F6}"/>
    <dgm:cxn modelId="{FC17B394-D4F4-422A-85EE-7CAD672BB1D5}" srcId="{22DDD599-6CA3-473F-9F61-5ADC8B3D2FC3}" destId="{0BE734D5-3145-4097-B562-FD6811EF257D}" srcOrd="1" destOrd="0" parTransId="{759F560D-9B41-4446-A4F8-E86A0A46B628}" sibTransId="{C6F5AE17-6E16-4C62-B7B5-11DED4FD016E}"/>
    <dgm:cxn modelId="{693F8896-2A36-4692-A431-6BAB5A8C2D45}" type="presOf" srcId="{81F52F69-DD79-4B83-84BB-7BC1A6AACA64}" destId="{75451DFB-FCA3-4FA3-8EB2-EF21DE56ED92}" srcOrd="1" destOrd="0" presId="urn:microsoft.com/office/officeart/2005/8/layout/pyramid1"/>
    <dgm:cxn modelId="{B7C33FA4-59CD-4F6A-8C75-58FFABE1C8C5}" type="presOf" srcId="{A35018EE-D1E0-4DC3-9E62-FF051803F726}" destId="{75451DFB-FCA3-4FA3-8EB2-EF21DE56ED92}" srcOrd="1" destOrd="2" presId="urn:microsoft.com/office/officeart/2005/8/layout/pyramid1"/>
    <dgm:cxn modelId="{BF3595A5-9E4B-46DA-A939-2458786D6C49}" type="presOf" srcId="{22DDD599-6CA3-473F-9F61-5ADC8B3D2FC3}" destId="{D31B2DAC-067F-47B2-B5E9-719478633541}" srcOrd="1" destOrd="0" presId="urn:microsoft.com/office/officeart/2005/8/layout/pyramid1"/>
    <dgm:cxn modelId="{64A5B3A7-4F22-41DB-8987-ED6AB034920A}" srcId="{B7D850D1-48D2-4C67-9416-BAC8DD39B9E7}" destId="{9A92CB62-5F82-4676-857C-C61E05D95321}" srcOrd="2" destOrd="0" parTransId="{44147D53-8B1C-4A85-8702-253C5756A80C}" sibTransId="{E6041660-973F-432F-849F-2FEC4A12D7E0}"/>
    <dgm:cxn modelId="{2CC839A9-BEF1-4BC3-B741-4C6729344132}" srcId="{B7D850D1-48D2-4C67-9416-BAC8DD39B9E7}" destId="{22DDD599-6CA3-473F-9F61-5ADC8B3D2FC3}" srcOrd="0" destOrd="0" parTransId="{27AC022C-23D2-419D-8ABD-B6BC15099FDF}" sibTransId="{896CC49D-1DFB-4C81-96C5-1B71247AB00A}"/>
    <dgm:cxn modelId="{2075A3AD-D01F-446D-8C38-A28C96F1A111}" type="presOf" srcId="{499AD740-5064-40EA-A429-62D62120A321}" destId="{4316B532-A131-44C4-BDCB-DB114BFFF6EE}" srcOrd="1" destOrd="2" presId="urn:microsoft.com/office/officeart/2005/8/layout/pyramid1"/>
    <dgm:cxn modelId="{2B6ED7AE-FE71-4938-AC8F-7F6A911DA161}" type="presOf" srcId="{BEC2CCA3-1F42-40CD-AD74-1EC93131D647}" destId="{A7C037F2-702B-4436-AA92-8F8C9C2400C9}" srcOrd="1" destOrd="0" presId="urn:microsoft.com/office/officeart/2005/8/layout/pyramid1"/>
    <dgm:cxn modelId="{F9EA96BD-4660-4256-BF74-3F7BE4D64BC2}" type="presOf" srcId="{0BE734D5-3145-4097-B562-FD6811EF257D}" destId="{27544451-C90F-4CBD-AEE8-24719E251ABF}" srcOrd="1" destOrd="1" presId="urn:microsoft.com/office/officeart/2005/8/layout/pyramid1"/>
    <dgm:cxn modelId="{270B40C5-0156-4781-AF12-334A0258DF8E}" type="presOf" srcId="{81F52F69-DD79-4B83-84BB-7BC1A6AACA64}" destId="{42BD146A-74CA-439B-81FD-790D62AB7C3F}" srcOrd="0" destOrd="0" presId="urn:microsoft.com/office/officeart/2005/8/layout/pyramid1"/>
    <dgm:cxn modelId="{D9A768D3-1953-4A52-A7BE-ADEC1BF79049}" type="presOf" srcId="{DBC3AF52-CF3C-4428-AB62-3389469C233A}" destId="{89B8C517-D9FA-468F-BC85-D64A44C7FC6A}" srcOrd="0" destOrd="2" presId="urn:microsoft.com/office/officeart/2005/8/layout/pyramid1"/>
    <dgm:cxn modelId="{8CFA9DD6-EECA-49E2-95CA-7D46257E681B}" srcId="{68614AEF-2FC4-4F37-96A8-7E31C149E13A}" destId="{A35018EE-D1E0-4DC3-9E62-FF051803F726}" srcOrd="2" destOrd="0" parTransId="{85FCB4EF-869B-44D6-B73C-4DEFC1444C83}" sibTransId="{08B65E6E-6F38-4B07-A50A-B52F9719EDA7}"/>
    <dgm:cxn modelId="{9D6655D9-83EB-4EDA-874B-7489690B1194}" srcId="{B7D850D1-48D2-4C67-9416-BAC8DD39B9E7}" destId="{BEC2CCA3-1F42-40CD-AD74-1EC93131D647}" srcOrd="1" destOrd="0" parTransId="{66AB1C26-2F92-48A4-BD52-DB49512F396C}" sibTransId="{4A9F314B-7D7F-4ADC-8AD3-C2CAEF04E0B1}"/>
    <dgm:cxn modelId="{9BE87FDC-09E2-481F-8448-DAA896CC81E5}" srcId="{68614AEF-2FC4-4F37-96A8-7E31C149E13A}" destId="{8CCBDD52-92FA-4E96-8063-F77A04BB78FF}" srcOrd="1" destOrd="0" parTransId="{AFECF3D2-BBB8-4583-B980-3E6CA5900296}" sibTransId="{5673EFCC-EB5D-4B35-A8B3-36ADD59B12E5}"/>
    <dgm:cxn modelId="{0732B1E1-A624-4EDE-AC55-0E0D77BEA197}" type="presOf" srcId="{DBC3AF52-CF3C-4428-AB62-3389469C233A}" destId="{27544451-C90F-4CBD-AEE8-24719E251ABF}" srcOrd="1" destOrd="2" presId="urn:microsoft.com/office/officeart/2005/8/layout/pyramid1"/>
    <dgm:cxn modelId="{80614AE4-BCA6-4496-AB05-478CC45E8F5A}" type="presOf" srcId="{E5C454BA-DD3F-4D65-82FD-8B3C42488536}" destId="{89B8C517-D9FA-468F-BC85-D64A44C7FC6A}" srcOrd="0" destOrd="0" presId="urn:microsoft.com/office/officeart/2005/8/layout/pyramid1"/>
    <dgm:cxn modelId="{02DE24ED-2AB4-4344-9E0E-8AA05F529BD2}" srcId="{BEC2CCA3-1F42-40CD-AD74-1EC93131D647}" destId="{E7B775AB-0EC6-41E5-841C-09372C385864}" srcOrd="1" destOrd="0" parTransId="{D48AEB20-9307-4299-BCE8-B965FE30A21D}" sibTransId="{515D56A4-6037-4805-8486-605499462205}"/>
    <dgm:cxn modelId="{C0B0C3F2-8DE5-4DD3-A421-E4BA25D45C91}" srcId="{BEC2CCA3-1F42-40CD-AD74-1EC93131D647}" destId="{499AD740-5064-40EA-A429-62D62120A321}" srcOrd="2" destOrd="0" parTransId="{638EF9B5-79BE-4553-A99B-163F9FCC54BB}" sibTransId="{E8E4344A-21CD-4274-A165-403C7934F10E}"/>
    <dgm:cxn modelId="{6BA61CFC-4BC3-43CE-83D6-0F0B12BA0A0A}" type="presOf" srcId="{D3CE6563-9A15-41CE-A4A7-9D9F01E3BE2D}" destId="{75451DFB-FCA3-4FA3-8EB2-EF21DE56ED92}" srcOrd="1" destOrd="3" presId="urn:microsoft.com/office/officeart/2005/8/layout/pyramid1"/>
    <dgm:cxn modelId="{2D8F0CAD-83C4-452A-994C-D246CDA0E054}" type="presParOf" srcId="{8C69C1EA-5F44-4A24-9B69-CCB8477B51E9}" destId="{8E24E49D-24C1-48BA-B297-6003913A2366}" srcOrd="0" destOrd="0" presId="urn:microsoft.com/office/officeart/2005/8/layout/pyramid1"/>
    <dgm:cxn modelId="{9619412C-FB91-4E9C-B273-59BFC1D22781}" type="presParOf" srcId="{8E24E49D-24C1-48BA-B297-6003913A2366}" destId="{89B8C517-D9FA-468F-BC85-D64A44C7FC6A}" srcOrd="0" destOrd="0" presId="urn:microsoft.com/office/officeart/2005/8/layout/pyramid1"/>
    <dgm:cxn modelId="{9C360E2B-EDCE-4B29-B33D-1E6C86196958}" type="presParOf" srcId="{8E24E49D-24C1-48BA-B297-6003913A2366}" destId="{27544451-C90F-4CBD-AEE8-24719E251ABF}" srcOrd="1" destOrd="0" presId="urn:microsoft.com/office/officeart/2005/8/layout/pyramid1"/>
    <dgm:cxn modelId="{6177B173-DAC5-4AB5-BB22-5632E6336D6D}" type="presParOf" srcId="{8E24E49D-24C1-48BA-B297-6003913A2366}" destId="{B1FECCED-1994-42A4-A928-D3974588211F}" srcOrd="2" destOrd="0" presId="urn:microsoft.com/office/officeart/2005/8/layout/pyramid1"/>
    <dgm:cxn modelId="{A6265757-D812-4072-A281-A632263C724B}" type="presParOf" srcId="{8E24E49D-24C1-48BA-B297-6003913A2366}" destId="{D31B2DAC-067F-47B2-B5E9-719478633541}" srcOrd="3" destOrd="0" presId="urn:microsoft.com/office/officeart/2005/8/layout/pyramid1"/>
    <dgm:cxn modelId="{683852F5-A9DA-42AF-9873-22EF980BD0D7}" type="presParOf" srcId="{8C69C1EA-5F44-4A24-9B69-CCB8477B51E9}" destId="{FE24E53D-5C04-4E71-9A75-1259BFC87312}" srcOrd="1" destOrd="0" presId="urn:microsoft.com/office/officeart/2005/8/layout/pyramid1"/>
    <dgm:cxn modelId="{BF78B5EF-4FC9-4929-85B1-9490A695C75A}" type="presParOf" srcId="{FE24E53D-5C04-4E71-9A75-1259BFC87312}" destId="{6E8B1198-AE4C-419E-8A9A-5E42159BE5F6}" srcOrd="0" destOrd="0" presId="urn:microsoft.com/office/officeart/2005/8/layout/pyramid1"/>
    <dgm:cxn modelId="{F29CC0F9-5A44-406D-BCD1-F7F13684A3E4}" type="presParOf" srcId="{FE24E53D-5C04-4E71-9A75-1259BFC87312}" destId="{4316B532-A131-44C4-BDCB-DB114BFFF6EE}" srcOrd="1" destOrd="0" presId="urn:microsoft.com/office/officeart/2005/8/layout/pyramid1"/>
    <dgm:cxn modelId="{ED9E4C9E-19BB-43F4-BE26-476966AA8DF3}" type="presParOf" srcId="{FE24E53D-5C04-4E71-9A75-1259BFC87312}" destId="{B6F6C330-711B-4303-848E-1D92265C64B5}" srcOrd="2" destOrd="0" presId="urn:microsoft.com/office/officeart/2005/8/layout/pyramid1"/>
    <dgm:cxn modelId="{77625E59-329C-4638-A710-A18E9C3E7F8A}" type="presParOf" srcId="{FE24E53D-5C04-4E71-9A75-1259BFC87312}" destId="{A7C037F2-702B-4436-AA92-8F8C9C2400C9}" srcOrd="3" destOrd="0" presId="urn:microsoft.com/office/officeart/2005/8/layout/pyramid1"/>
    <dgm:cxn modelId="{83457785-1EE7-4B66-89B0-11DB12CE4BEE}" type="presParOf" srcId="{8C69C1EA-5F44-4A24-9B69-CCB8477B51E9}" destId="{48D9E32B-0E12-42C7-92BD-99202E6540C1}" srcOrd="2" destOrd="0" presId="urn:microsoft.com/office/officeart/2005/8/layout/pyramid1"/>
    <dgm:cxn modelId="{D5ACE0EA-8374-40E5-89B2-260F531F6E69}" type="presParOf" srcId="{48D9E32B-0E12-42C7-92BD-99202E6540C1}" destId="{9E8071E8-EEEF-429E-A695-3B9294B0D505}" srcOrd="0" destOrd="0" presId="urn:microsoft.com/office/officeart/2005/8/layout/pyramid1"/>
    <dgm:cxn modelId="{4CD336C8-EF18-4813-AC90-E716B3AB8D49}" type="presParOf" srcId="{48D9E32B-0E12-42C7-92BD-99202E6540C1}" destId="{3CA49A1A-6E9F-4C81-83FD-4A2B78B40AB1}" srcOrd="1" destOrd="0" presId="urn:microsoft.com/office/officeart/2005/8/layout/pyramid1"/>
    <dgm:cxn modelId="{1BAFA9E3-44B9-4F73-A3EA-7B7E37428014}" type="presParOf" srcId="{8C69C1EA-5F44-4A24-9B69-CCB8477B51E9}" destId="{D1360B7D-D66B-477C-BE4B-D56F266F6F44}" srcOrd="3" destOrd="0" presId="urn:microsoft.com/office/officeart/2005/8/layout/pyramid1"/>
    <dgm:cxn modelId="{B3405BCE-99F4-4046-9DD2-9723F7810155}" type="presParOf" srcId="{D1360B7D-D66B-477C-BE4B-D56F266F6F44}" destId="{42BD146A-74CA-439B-81FD-790D62AB7C3F}" srcOrd="0" destOrd="0" presId="urn:microsoft.com/office/officeart/2005/8/layout/pyramid1"/>
    <dgm:cxn modelId="{263F985D-B9E9-49D2-A179-1A90E9A6135C}" type="presParOf" srcId="{D1360B7D-D66B-477C-BE4B-D56F266F6F44}" destId="{75451DFB-FCA3-4FA3-8EB2-EF21DE56ED92}" srcOrd="1" destOrd="0" presId="urn:microsoft.com/office/officeart/2005/8/layout/pyramid1"/>
    <dgm:cxn modelId="{9DF99A12-50A2-493D-9D39-9E7E578A8F6B}" type="presParOf" srcId="{D1360B7D-D66B-477C-BE4B-D56F266F6F44}" destId="{A29D121C-6840-40E4-BDAF-3F13F1AD4C0C}" srcOrd="2" destOrd="0" presId="urn:microsoft.com/office/officeart/2005/8/layout/pyramid1"/>
    <dgm:cxn modelId="{FE92C1A1-6D4C-4561-AB22-68CD731E88CF}" type="presParOf" srcId="{D1360B7D-D66B-477C-BE4B-D56F266F6F44}" destId="{CFDCF40D-7C3B-4E75-B009-38B64BF9CB7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82B8AA5-F01E-4359-A27E-132DB88F77EE}" type="doc">
      <dgm:prSet loTypeId="urn:microsoft.com/office/officeart/2008/layout/BendingPictureCaptionList" loCatId="picture" qsTypeId="urn:microsoft.com/office/officeart/2005/8/quickstyle/simple4" qsCatId="simple" csTypeId="urn:microsoft.com/office/officeart/2005/8/colors/colorful4" csCatId="colorful" phldr="1"/>
      <dgm:spPr/>
    </dgm:pt>
    <dgm:pt modelId="{E2BBF4CE-8043-434F-8CF8-4BF970E748F7}">
      <dgm:prSet phldrT="[文字]"/>
      <dgm:spPr/>
      <dgm:t>
        <a:bodyPr/>
        <a:lstStyle/>
        <a:p>
          <a:r>
            <a:rPr lang="en-US" altLang="zh-TW"/>
            <a:t>Console (Command-Line Interface)</a:t>
          </a:r>
          <a:endParaRPr lang="zh-TW" altLang="en-US"/>
        </a:p>
      </dgm:t>
    </dgm:pt>
    <dgm:pt modelId="{28097A85-8010-4B77-B621-C7031208A9B1}" type="parTrans" cxnId="{74CC94E5-F32F-4F6B-98BF-4F9AA6FBEEB5}">
      <dgm:prSet/>
      <dgm:spPr/>
      <dgm:t>
        <a:bodyPr/>
        <a:lstStyle/>
        <a:p>
          <a:endParaRPr lang="zh-TW" altLang="en-US"/>
        </a:p>
      </dgm:t>
    </dgm:pt>
    <dgm:pt modelId="{88792D17-E51D-48E7-9635-11681D4AAD51}" type="sibTrans" cxnId="{74CC94E5-F32F-4F6B-98BF-4F9AA6FBEEB5}">
      <dgm:prSet/>
      <dgm:spPr/>
      <dgm:t>
        <a:bodyPr/>
        <a:lstStyle/>
        <a:p>
          <a:endParaRPr lang="zh-TW" altLang="en-US"/>
        </a:p>
      </dgm:t>
    </dgm:pt>
    <dgm:pt modelId="{14092D2A-B51A-403F-9419-98859DA07D56}">
      <dgm:prSet phldrT="[文字]"/>
      <dgm:spPr/>
      <dgm:t>
        <a:bodyPr/>
        <a:lstStyle/>
        <a:p>
          <a:r>
            <a:rPr lang="en-US" altLang="zh-TW"/>
            <a:t>Graphic User</a:t>
          </a:r>
        </a:p>
        <a:p>
          <a:r>
            <a:rPr lang="en-US" altLang="zh-TW"/>
            <a:t>Interface</a:t>
          </a:r>
          <a:endParaRPr lang="zh-TW" altLang="en-US"/>
        </a:p>
      </dgm:t>
    </dgm:pt>
    <dgm:pt modelId="{23165331-B459-4935-9CE2-74610353DC33}" type="parTrans" cxnId="{727EBE80-CA69-4D72-8177-F2102B4CA1E5}">
      <dgm:prSet/>
      <dgm:spPr/>
      <dgm:t>
        <a:bodyPr/>
        <a:lstStyle/>
        <a:p>
          <a:endParaRPr lang="zh-TW" altLang="en-US"/>
        </a:p>
      </dgm:t>
    </dgm:pt>
    <dgm:pt modelId="{D1B0C362-83FC-47B5-BC46-88CC18107DB6}" type="sibTrans" cxnId="{727EBE80-CA69-4D72-8177-F2102B4CA1E5}">
      <dgm:prSet/>
      <dgm:spPr/>
      <dgm:t>
        <a:bodyPr/>
        <a:lstStyle/>
        <a:p>
          <a:endParaRPr lang="zh-TW" altLang="en-US"/>
        </a:p>
      </dgm:t>
    </dgm:pt>
    <dgm:pt modelId="{4A415052-2D06-4D0C-BD75-63F6A37E8344}">
      <dgm:prSet phldrT="[文字]"/>
      <dgm:spPr/>
      <dgm:t>
        <a:bodyPr/>
        <a:lstStyle/>
        <a:p>
          <a:r>
            <a:rPr lang="en-US" altLang="zh-TW"/>
            <a:t>Common Gateway Interface</a:t>
          </a:r>
          <a:endParaRPr lang="zh-TW" altLang="en-US"/>
        </a:p>
      </dgm:t>
    </dgm:pt>
    <dgm:pt modelId="{0C4AAC99-C3FC-4C9A-9F60-879B840E8B35}" type="parTrans" cxnId="{4950C7C9-5C4E-410C-850D-55CD16E0E5E5}">
      <dgm:prSet/>
      <dgm:spPr/>
      <dgm:t>
        <a:bodyPr/>
        <a:lstStyle/>
        <a:p>
          <a:endParaRPr lang="zh-TW" altLang="en-US"/>
        </a:p>
      </dgm:t>
    </dgm:pt>
    <dgm:pt modelId="{6952A81A-6915-4D78-92FC-A668D97B3F02}" type="sibTrans" cxnId="{4950C7C9-5C4E-410C-850D-55CD16E0E5E5}">
      <dgm:prSet/>
      <dgm:spPr/>
      <dgm:t>
        <a:bodyPr/>
        <a:lstStyle/>
        <a:p>
          <a:endParaRPr lang="zh-TW" altLang="en-US"/>
        </a:p>
      </dgm:t>
    </dgm:pt>
    <dgm:pt modelId="{B091DFB3-2D70-49D1-9585-F9456E076901}">
      <dgm:prSet phldrT="[文字]"/>
      <dgm:spPr/>
      <dgm:t>
        <a:bodyPr/>
        <a:lstStyle/>
        <a:p>
          <a:r>
            <a:rPr lang="en-US" altLang="zh-TW"/>
            <a:t>Library</a:t>
          </a:r>
          <a:endParaRPr lang="zh-TW" altLang="en-US"/>
        </a:p>
      </dgm:t>
    </dgm:pt>
    <dgm:pt modelId="{40D8A3B3-4377-4F09-9AB2-C56847591CDD}" type="parTrans" cxnId="{C13164DD-1DE8-4727-9629-25452BFF433C}">
      <dgm:prSet/>
      <dgm:spPr/>
      <dgm:t>
        <a:bodyPr/>
        <a:lstStyle/>
        <a:p>
          <a:endParaRPr lang="zh-TW" altLang="en-US"/>
        </a:p>
      </dgm:t>
    </dgm:pt>
    <dgm:pt modelId="{77ADD582-8364-45CF-B75D-12830191A221}" type="sibTrans" cxnId="{C13164DD-1DE8-4727-9629-25452BFF433C}">
      <dgm:prSet/>
      <dgm:spPr/>
      <dgm:t>
        <a:bodyPr/>
        <a:lstStyle/>
        <a:p>
          <a:endParaRPr lang="zh-TW" altLang="en-US"/>
        </a:p>
      </dgm:t>
    </dgm:pt>
    <dgm:pt modelId="{5D7779A8-2ABB-4D92-806F-998426FD404B}" type="pres">
      <dgm:prSet presAssocID="{182B8AA5-F01E-4359-A27E-132DB88F77EE}" presName="Name0" presStyleCnt="0">
        <dgm:presLayoutVars>
          <dgm:dir/>
          <dgm:resizeHandles val="exact"/>
        </dgm:presLayoutVars>
      </dgm:prSet>
      <dgm:spPr/>
    </dgm:pt>
    <dgm:pt modelId="{EBB33D31-2BBF-4ED8-8EA6-44E9442AD54B}" type="pres">
      <dgm:prSet presAssocID="{E2BBF4CE-8043-434F-8CF8-4BF970E748F7}" presName="composite" presStyleCnt="0"/>
      <dgm:spPr/>
    </dgm:pt>
    <dgm:pt modelId="{F56DD274-0591-471F-92EA-F763E923322F}" type="pres">
      <dgm:prSet presAssocID="{E2BBF4CE-8043-434F-8CF8-4BF970E748F7}" presName="rect1" presStyleLbl="b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DC531CB6-5F9D-4F30-AF2D-370570A6D448}" type="pres">
      <dgm:prSet presAssocID="{E2BBF4CE-8043-434F-8CF8-4BF970E748F7}" presName="wedgeRectCallout1" presStyleLbl="node1" presStyleIdx="0" presStyleCnt="4">
        <dgm:presLayoutVars>
          <dgm:bulletEnabled val="1"/>
        </dgm:presLayoutVars>
      </dgm:prSet>
      <dgm:spPr/>
    </dgm:pt>
    <dgm:pt modelId="{D6F5EC98-3265-47BD-82A8-CA44B2408515}" type="pres">
      <dgm:prSet presAssocID="{88792D17-E51D-48E7-9635-11681D4AAD51}" presName="sibTrans" presStyleCnt="0"/>
      <dgm:spPr/>
    </dgm:pt>
    <dgm:pt modelId="{4FB8A723-C29E-4E91-8D37-350DD06791FB}" type="pres">
      <dgm:prSet presAssocID="{14092D2A-B51A-403F-9419-98859DA07D56}" presName="composite" presStyleCnt="0"/>
      <dgm:spPr/>
    </dgm:pt>
    <dgm:pt modelId="{67AAEB37-95D6-4F4B-9805-1C239F88483D}" type="pres">
      <dgm:prSet presAssocID="{14092D2A-B51A-403F-9419-98859DA07D56}" presName="rect1" presStyleLbl="bgImgPlace1" presStyleIdx="1" presStyleCnt="4"/>
      <dgm:spPr>
        <a:blipFill dpi="0"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10D2D7B4-0EAC-4BCB-B191-D033F1AA5BF8}" type="pres">
      <dgm:prSet presAssocID="{14092D2A-B51A-403F-9419-98859DA07D56}" presName="wedgeRectCallout1" presStyleLbl="node1" presStyleIdx="1" presStyleCnt="4">
        <dgm:presLayoutVars>
          <dgm:bulletEnabled val="1"/>
        </dgm:presLayoutVars>
      </dgm:prSet>
      <dgm:spPr/>
    </dgm:pt>
    <dgm:pt modelId="{BDBEED79-CBB6-4ECF-BC76-1F6C31AF3E3A}" type="pres">
      <dgm:prSet presAssocID="{D1B0C362-83FC-47B5-BC46-88CC18107DB6}" presName="sibTrans" presStyleCnt="0"/>
      <dgm:spPr/>
    </dgm:pt>
    <dgm:pt modelId="{566633B6-A473-413F-8B8A-420CCE44CEBD}" type="pres">
      <dgm:prSet presAssocID="{4A415052-2D06-4D0C-BD75-63F6A37E8344}" presName="composite" presStyleCnt="0"/>
      <dgm:spPr/>
    </dgm:pt>
    <dgm:pt modelId="{80BEE278-EFAA-4B51-B1EB-7A10517D77D4}" type="pres">
      <dgm:prSet presAssocID="{4A415052-2D06-4D0C-BD75-63F6A37E8344}" presName="rect1" presStyleLbl="bgImgPlace1" presStyleIdx="2" presStyleCnt="4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001887CA-5F0A-44DC-B2D3-0B820AB9A659}" type="pres">
      <dgm:prSet presAssocID="{4A415052-2D06-4D0C-BD75-63F6A37E8344}" presName="wedgeRectCallout1" presStyleLbl="node1" presStyleIdx="2" presStyleCnt="4">
        <dgm:presLayoutVars>
          <dgm:bulletEnabled val="1"/>
        </dgm:presLayoutVars>
      </dgm:prSet>
      <dgm:spPr/>
    </dgm:pt>
    <dgm:pt modelId="{06BA1698-7A4E-491B-BF9C-F9434B4BC808}" type="pres">
      <dgm:prSet presAssocID="{6952A81A-6915-4D78-92FC-A668D97B3F02}" presName="sibTrans" presStyleCnt="0"/>
      <dgm:spPr/>
    </dgm:pt>
    <dgm:pt modelId="{93DA487C-3FEE-4962-9C8E-E9980003465D}" type="pres">
      <dgm:prSet presAssocID="{B091DFB3-2D70-49D1-9585-F9456E076901}" presName="composite" presStyleCnt="0"/>
      <dgm:spPr/>
    </dgm:pt>
    <dgm:pt modelId="{3E595273-8F2B-4991-963E-67A2438EBEEA}" type="pres">
      <dgm:prSet presAssocID="{B091DFB3-2D70-49D1-9585-F9456E076901}" presName="rect1" presStyleLbl="b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C030DEF6-C7E7-4612-8B88-6FC2394E6EA2}" type="pres">
      <dgm:prSet presAssocID="{B091DFB3-2D70-49D1-9585-F9456E076901}" presName="wedgeRectCallout1" presStyleLbl="node1" presStyleIdx="3" presStyleCnt="4">
        <dgm:presLayoutVars>
          <dgm:bulletEnabled val="1"/>
        </dgm:presLayoutVars>
      </dgm:prSet>
      <dgm:spPr/>
    </dgm:pt>
  </dgm:ptLst>
  <dgm:cxnLst>
    <dgm:cxn modelId="{727EBE80-CA69-4D72-8177-F2102B4CA1E5}" srcId="{182B8AA5-F01E-4359-A27E-132DB88F77EE}" destId="{14092D2A-B51A-403F-9419-98859DA07D56}" srcOrd="1" destOrd="0" parTransId="{23165331-B459-4935-9CE2-74610353DC33}" sibTransId="{D1B0C362-83FC-47B5-BC46-88CC18107DB6}"/>
    <dgm:cxn modelId="{41BE92A0-1336-4DDC-8915-10552752FAB0}" type="presOf" srcId="{4A415052-2D06-4D0C-BD75-63F6A37E8344}" destId="{001887CA-5F0A-44DC-B2D3-0B820AB9A659}" srcOrd="0" destOrd="0" presId="urn:microsoft.com/office/officeart/2008/layout/BendingPictureCaptionList"/>
    <dgm:cxn modelId="{78CB45B1-E30A-4614-A951-D8813BE9BC03}" type="presOf" srcId="{E2BBF4CE-8043-434F-8CF8-4BF970E748F7}" destId="{DC531CB6-5F9D-4F30-AF2D-370570A6D448}" srcOrd="0" destOrd="0" presId="urn:microsoft.com/office/officeart/2008/layout/BendingPictureCaptionList"/>
    <dgm:cxn modelId="{4950C7C9-5C4E-410C-850D-55CD16E0E5E5}" srcId="{182B8AA5-F01E-4359-A27E-132DB88F77EE}" destId="{4A415052-2D06-4D0C-BD75-63F6A37E8344}" srcOrd="2" destOrd="0" parTransId="{0C4AAC99-C3FC-4C9A-9F60-879B840E8B35}" sibTransId="{6952A81A-6915-4D78-92FC-A668D97B3F02}"/>
    <dgm:cxn modelId="{7A8F9BD7-2410-446B-9C5C-9009248CB146}" type="presOf" srcId="{14092D2A-B51A-403F-9419-98859DA07D56}" destId="{10D2D7B4-0EAC-4BCB-B191-D033F1AA5BF8}" srcOrd="0" destOrd="0" presId="urn:microsoft.com/office/officeart/2008/layout/BendingPictureCaptionList"/>
    <dgm:cxn modelId="{C13164DD-1DE8-4727-9629-25452BFF433C}" srcId="{182B8AA5-F01E-4359-A27E-132DB88F77EE}" destId="{B091DFB3-2D70-49D1-9585-F9456E076901}" srcOrd="3" destOrd="0" parTransId="{40D8A3B3-4377-4F09-9AB2-C56847591CDD}" sibTransId="{77ADD582-8364-45CF-B75D-12830191A221}"/>
    <dgm:cxn modelId="{516921E1-DE90-4E4A-8BE1-77C2C13413D7}" type="presOf" srcId="{B091DFB3-2D70-49D1-9585-F9456E076901}" destId="{C030DEF6-C7E7-4612-8B88-6FC2394E6EA2}" srcOrd="0" destOrd="0" presId="urn:microsoft.com/office/officeart/2008/layout/BendingPictureCaptionList"/>
    <dgm:cxn modelId="{74CC94E5-F32F-4F6B-98BF-4F9AA6FBEEB5}" srcId="{182B8AA5-F01E-4359-A27E-132DB88F77EE}" destId="{E2BBF4CE-8043-434F-8CF8-4BF970E748F7}" srcOrd="0" destOrd="0" parTransId="{28097A85-8010-4B77-B621-C7031208A9B1}" sibTransId="{88792D17-E51D-48E7-9635-11681D4AAD51}"/>
    <dgm:cxn modelId="{A2778DF4-0ADC-4754-A239-4C38F9ADE33C}" type="presOf" srcId="{182B8AA5-F01E-4359-A27E-132DB88F77EE}" destId="{5D7779A8-2ABB-4D92-806F-998426FD404B}" srcOrd="0" destOrd="0" presId="urn:microsoft.com/office/officeart/2008/layout/BendingPictureCaptionList"/>
    <dgm:cxn modelId="{8EB14BA8-1BDF-4204-9EAB-50D33EE216DE}" type="presParOf" srcId="{5D7779A8-2ABB-4D92-806F-998426FD404B}" destId="{EBB33D31-2BBF-4ED8-8EA6-44E9442AD54B}" srcOrd="0" destOrd="0" presId="urn:microsoft.com/office/officeart/2008/layout/BendingPictureCaptionList"/>
    <dgm:cxn modelId="{B4C0C80C-C2AC-44C0-ADD4-7267F0E79235}" type="presParOf" srcId="{EBB33D31-2BBF-4ED8-8EA6-44E9442AD54B}" destId="{F56DD274-0591-471F-92EA-F763E923322F}" srcOrd="0" destOrd="0" presId="urn:microsoft.com/office/officeart/2008/layout/BendingPictureCaptionList"/>
    <dgm:cxn modelId="{6F8C72D2-8D27-42FE-BA98-789CFD15915F}" type="presParOf" srcId="{EBB33D31-2BBF-4ED8-8EA6-44E9442AD54B}" destId="{DC531CB6-5F9D-4F30-AF2D-370570A6D448}" srcOrd="1" destOrd="0" presId="urn:microsoft.com/office/officeart/2008/layout/BendingPictureCaptionList"/>
    <dgm:cxn modelId="{0F880128-7CCC-4BEE-9B8B-56A5F061656C}" type="presParOf" srcId="{5D7779A8-2ABB-4D92-806F-998426FD404B}" destId="{D6F5EC98-3265-47BD-82A8-CA44B2408515}" srcOrd="1" destOrd="0" presId="urn:microsoft.com/office/officeart/2008/layout/BendingPictureCaptionList"/>
    <dgm:cxn modelId="{24EF403E-6C3E-4AE0-86DA-59A5A3E61A94}" type="presParOf" srcId="{5D7779A8-2ABB-4D92-806F-998426FD404B}" destId="{4FB8A723-C29E-4E91-8D37-350DD06791FB}" srcOrd="2" destOrd="0" presId="urn:microsoft.com/office/officeart/2008/layout/BendingPictureCaptionList"/>
    <dgm:cxn modelId="{D92A02A3-2552-4458-87EF-5D2BC9F74735}" type="presParOf" srcId="{4FB8A723-C29E-4E91-8D37-350DD06791FB}" destId="{67AAEB37-95D6-4F4B-9805-1C239F88483D}" srcOrd="0" destOrd="0" presId="urn:microsoft.com/office/officeart/2008/layout/BendingPictureCaptionList"/>
    <dgm:cxn modelId="{CAEE43C6-CEDB-42FF-B426-92C76CC5B75B}" type="presParOf" srcId="{4FB8A723-C29E-4E91-8D37-350DD06791FB}" destId="{10D2D7B4-0EAC-4BCB-B191-D033F1AA5BF8}" srcOrd="1" destOrd="0" presId="urn:microsoft.com/office/officeart/2008/layout/BendingPictureCaptionList"/>
    <dgm:cxn modelId="{966774F5-EC50-4D7A-8037-A2D655AF8685}" type="presParOf" srcId="{5D7779A8-2ABB-4D92-806F-998426FD404B}" destId="{BDBEED79-CBB6-4ECF-BC76-1F6C31AF3E3A}" srcOrd="3" destOrd="0" presId="urn:microsoft.com/office/officeart/2008/layout/BendingPictureCaptionList"/>
    <dgm:cxn modelId="{BE71326A-9596-45F4-BFAA-157A7377A310}" type="presParOf" srcId="{5D7779A8-2ABB-4D92-806F-998426FD404B}" destId="{566633B6-A473-413F-8B8A-420CCE44CEBD}" srcOrd="4" destOrd="0" presId="urn:microsoft.com/office/officeart/2008/layout/BendingPictureCaptionList"/>
    <dgm:cxn modelId="{91C93F05-D3C7-4720-8167-5B6335BEBF7F}" type="presParOf" srcId="{566633B6-A473-413F-8B8A-420CCE44CEBD}" destId="{80BEE278-EFAA-4B51-B1EB-7A10517D77D4}" srcOrd="0" destOrd="0" presId="urn:microsoft.com/office/officeart/2008/layout/BendingPictureCaptionList"/>
    <dgm:cxn modelId="{95A7B2B2-1DEF-42B8-AAA8-D2CD836A33C9}" type="presParOf" srcId="{566633B6-A473-413F-8B8A-420CCE44CEBD}" destId="{001887CA-5F0A-44DC-B2D3-0B820AB9A659}" srcOrd="1" destOrd="0" presId="urn:microsoft.com/office/officeart/2008/layout/BendingPictureCaptionList"/>
    <dgm:cxn modelId="{68BDB7D8-E15C-4BAA-AA42-DC630224024D}" type="presParOf" srcId="{5D7779A8-2ABB-4D92-806F-998426FD404B}" destId="{06BA1698-7A4E-491B-BF9C-F9434B4BC808}" srcOrd="5" destOrd="0" presId="urn:microsoft.com/office/officeart/2008/layout/BendingPictureCaptionList"/>
    <dgm:cxn modelId="{74D1D282-42BE-425C-85B7-A399980A472F}" type="presParOf" srcId="{5D7779A8-2ABB-4D92-806F-998426FD404B}" destId="{93DA487C-3FEE-4962-9C8E-E9980003465D}" srcOrd="6" destOrd="0" presId="urn:microsoft.com/office/officeart/2008/layout/BendingPictureCaptionList"/>
    <dgm:cxn modelId="{3F90A604-4BDC-469C-B6AB-1BE5E4A6EE94}" type="presParOf" srcId="{93DA487C-3FEE-4962-9C8E-E9980003465D}" destId="{3E595273-8F2B-4991-963E-67A2438EBEEA}" srcOrd="0" destOrd="0" presId="urn:microsoft.com/office/officeart/2008/layout/BendingPictureCaptionList"/>
    <dgm:cxn modelId="{FF6482FA-5A57-4BE1-8AEA-98B597970246}" type="presParOf" srcId="{93DA487C-3FEE-4962-9C8E-E9980003465D}" destId="{C030DEF6-C7E7-4612-8B88-6FC2394E6EA2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7C9CDE6-BCAA-440E-A211-5F1ADDA5AC55}" type="doc">
      <dgm:prSet loTypeId="urn:microsoft.com/office/officeart/2005/8/layout/chevron1" loCatId="process" qsTypeId="urn:microsoft.com/office/officeart/2005/8/quickstyle/simple5" qsCatId="simple" csTypeId="urn:microsoft.com/office/officeart/2005/8/colors/colorful1" csCatId="colorful" phldr="1"/>
      <dgm:spPr/>
    </dgm:pt>
    <dgm:pt modelId="{01B5F834-CA03-4949-AEE3-7D6E61B87C20}">
      <dgm:prSet phldrT="[文字]"/>
      <dgm:spPr/>
      <dgm:t>
        <a:bodyPr/>
        <a:lstStyle/>
        <a:p>
          <a:r>
            <a:rPr lang="zh-TW" altLang="en-US"/>
            <a:t>輸入</a:t>
          </a:r>
        </a:p>
      </dgm:t>
    </dgm:pt>
    <dgm:pt modelId="{F163BD26-F6C6-46AE-A9D1-BA7304AC8687}" type="parTrans" cxnId="{2F590D4A-E0B3-4CFD-A1D7-5C2E6C5AF833}">
      <dgm:prSet/>
      <dgm:spPr/>
      <dgm:t>
        <a:bodyPr/>
        <a:lstStyle/>
        <a:p>
          <a:endParaRPr lang="zh-TW" altLang="en-US"/>
        </a:p>
      </dgm:t>
    </dgm:pt>
    <dgm:pt modelId="{1A317E96-A820-444B-9528-6C713D091C6B}" type="sibTrans" cxnId="{2F590D4A-E0B3-4CFD-A1D7-5C2E6C5AF833}">
      <dgm:prSet/>
      <dgm:spPr/>
      <dgm:t>
        <a:bodyPr/>
        <a:lstStyle/>
        <a:p>
          <a:endParaRPr lang="zh-TW" altLang="en-US"/>
        </a:p>
      </dgm:t>
    </dgm:pt>
    <dgm:pt modelId="{FEF845BB-895E-4D1F-97E5-AA7F0FACE9AE}">
      <dgm:prSet phldrT="[文字]"/>
      <dgm:spPr/>
      <dgm:t>
        <a:bodyPr/>
        <a:lstStyle/>
        <a:p>
          <a:r>
            <a:rPr lang="zh-TW" altLang="en-US"/>
            <a:t>預處理</a:t>
          </a:r>
        </a:p>
      </dgm:t>
    </dgm:pt>
    <dgm:pt modelId="{77E2D399-2BBC-464F-8196-E263245D1DD3}" type="parTrans" cxnId="{6E47D309-CEFA-45E4-8033-395E0249B2C0}">
      <dgm:prSet/>
      <dgm:spPr/>
      <dgm:t>
        <a:bodyPr/>
        <a:lstStyle/>
        <a:p>
          <a:endParaRPr lang="zh-TW" altLang="en-US"/>
        </a:p>
      </dgm:t>
    </dgm:pt>
    <dgm:pt modelId="{350F53C4-9D36-4BB4-A9E1-A7BD6ECEEF7A}" type="sibTrans" cxnId="{6E47D309-CEFA-45E4-8033-395E0249B2C0}">
      <dgm:prSet/>
      <dgm:spPr/>
      <dgm:t>
        <a:bodyPr/>
        <a:lstStyle/>
        <a:p>
          <a:endParaRPr lang="zh-TW" altLang="en-US"/>
        </a:p>
      </dgm:t>
    </dgm:pt>
    <dgm:pt modelId="{A6914A7B-C43D-4A6A-BE6F-4C4CF7F98972}">
      <dgm:prSet phldrT="[文字]"/>
      <dgm:spPr/>
      <dgm:t>
        <a:bodyPr/>
        <a:lstStyle/>
        <a:p>
          <a:r>
            <a:rPr lang="zh-TW" altLang="en-US"/>
            <a:t>輸出</a:t>
          </a:r>
        </a:p>
      </dgm:t>
    </dgm:pt>
    <dgm:pt modelId="{4C0B9B25-66F2-492B-91C9-5ABC86C0EC6C}" type="parTrans" cxnId="{83F7F631-4331-4817-8889-D9B3DF3D062F}">
      <dgm:prSet/>
      <dgm:spPr/>
      <dgm:t>
        <a:bodyPr/>
        <a:lstStyle/>
        <a:p>
          <a:endParaRPr lang="zh-TW" altLang="en-US"/>
        </a:p>
      </dgm:t>
    </dgm:pt>
    <dgm:pt modelId="{7F6366E5-0AF0-4AC5-9621-C2C4E39EBE7C}" type="sibTrans" cxnId="{83F7F631-4331-4817-8889-D9B3DF3D062F}">
      <dgm:prSet/>
      <dgm:spPr/>
      <dgm:t>
        <a:bodyPr/>
        <a:lstStyle/>
        <a:p>
          <a:endParaRPr lang="zh-TW" altLang="en-US"/>
        </a:p>
      </dgm:t>
    </dgm:pt>
    <dgm:pt modelId="{5979312B-9165-4417-B6D2-53D164A64C6E}">
      <dgm:prSet phldrT="[文字]"/>
      <dgm:spPr/>
      <dgm:t>
        <a:bodyPr/>
        <a:lstStyle/>
        <a:p>
          <a:r>
            <a:rPr lang="zh-TW" altLang="en-US"/>
            <a:t>運算</a:t>
          </a:r>
        </a:p>
      </dgm:t>
    </dgm:pt>
    <dgm:pt modelId="{2F126E02-6563-42A3-9B4A-33957A56B6C9}" type="parTrans" cxnId="{365ACEE6-EFC2-45A4-BE89-A0683B581D1B}">
      <dgm:prSet/>
      <dgm:spPr/>
      <dgm:t>
        <a:bodyPr/>
        <a:lstStyle/>
        <a:p>
          <a:endParaRPr lang="zh-TW" altLang="en-US"/>
        </a:p>
      </dgm:t>
    </dgm:pt>
    <dgm:pt modelId="{ADFA2519-719F-48D3-B8BB-329931393F11}" type="sibTrans" cxnId="{365ACEE6-EFC2-45A4-BE89-A0683B581D1B}">
      <dgm:prSet/>
      <dgm:spPr/>
      <dgm:t>
        <a:bodyPr/>
        <a:lstStyle/>
        <a:p>
          <a:endParaRPr lang="zh-TW" altLang="en-US"/>
        </a:p>
      </dgm:t>
    </dgm:pt>
    <dgm:pt modelId="{8A7345AA-9E00-4C74-9B33-343F0113BCFB}">
      <dgm:prSet phldrT="[文字]"/>
      <dgm:spPr/>
      <dgm:t>
        <a:bodyPr/>
        <a:lstStyle/>
        <a:p>
          <a:r>
            <a:rPr lang="zh-TW" altLang="en-US"/>
            <a:t>再處理</a:t>
          </a:r>
        </a:p>
      </dgm:t>
    </dgm:pt>
    <dgm:pt modelId="{3E9A7BB8-E4DB-499D-AF37-55EC68D99401}" type="parTrans" cxnId="{439C4F3D-E2E2-48E5-BC3C-19836E86C8C1}">
      <dgm:prSet/>
      <dgm:spPr/>
      <dgm:t>
        <a:bodyPr/>
        <a:lstStyle/>
        <a:p>
          <a:endParaRPr lang="zh-TW" altLang="en-US"/>
        </a:p>
      </dgm:t>
    </dgm:pt>
    <dgm:pt modelId="{2D058296-9FE3-48C1-8BF0-ECE65674AB81}" type="sibTrans" cxnId="{439C4F3D-E2E2-48E5-BC3C-19836E86C8C1}">
      <dgm:prSet/>
      <dgm:spPr/>
      <dgm:t>
        <a:bodyPr/>
        <a:lstStyle/>
        <a:p>
          <a:endParaRPr lang="zh-TW" altLang="en-US"/>
        </a:p>
      </dgm:t>
    </dgm:pt>
    <dgm:pt modelId="{F2EA2ABD-9A89-4D35-B313-EA88C7C020E9}" type="pres">
      <dgm:prSet presAssocID="{A7C9CDE6-BCAA-440E-A211-5F1ADDA5AC55}" presName="Name0" presStyleCnt="0">
        <dgm:presLayoutVars>
          <dgm:dir/>
          <dgm:animLvl val="lvl"/>
          <dgm:resizeHandles val="exact"/>
        </dgm:presLayoutVars>
      </dgm:prSet>
      <dgm:spPr/>
    </dgm:pt>
    <dgm:pt modelId="{C94550BD-C036-4D1B-B6C8-876914AA7CEB}" type="pres">
      <dgm:prSet presAssocID="{01B5F834-CA03-4949-AEE3-7D6E61B87C2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6048848C-0A45-4BC9-A1D9-BD3D8709C242}" type="pres">
      <dgm:prSet presAssocID="{1A317E96-A820-444B-9528-6C713D091C6B}" presName="parTxOnlySpace" presStyleCnt="0"/>
      <dgm:spPr/>
    </dgm:pt>
    <dgm:pt modelId="{8838A789-ED56-4F9F-AE9B-A4A70C2D5C06}" type="pres">
      <dgm:prSet presAssocID="{FEF845BB-895E-4D1F-97E5-AA7F0FACE9A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36325948-9F66-4826-B7E9-1F7AA209CAE3}" type="pres">
      <dgm:prSet presAssocID="{350F53C4-9D36-4BB4-A9E1-A7BD6ECEEF7A}" presName="parTxOnlySpace" presStyleCnt="0"/>
      <dgm:spPr/>
    </dgm:pt>
    <dgm:pt modelId="{A494B700-CC31-4C22-A5D2-E216596C01CC}" type="pres">
      <dgm:prSet presAssocID="{5979312B-9165-4417-B6D2-53D164A64C6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5ADD924-A93D-4914-B16C-4275B33B0D7A}" type="pres">
      <dgm:prSet presAssocID="{ADFA2519-719F-48D3-B8BB-329931393F11}" presName="parTxOnlySpace" presStyleCnt="0"/>
      <dgm:spPr/>
    </dgm:pt>
    <dgm:pt modelId="{34F1427C-16AF-4671-8D59-63434D571143}" type="pres">
      <dgm:prSet presAssocID="{8A7345AA-9E00-4C74-9B33-343F0113BCFB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33545FF-9FA4-4BEC-B314-78314E873710}" type="pres">
      <dgm:prSet presAssocID="{2D058296-9FE3-48C1-8BF0-ECE65674AB81}" presName="parTxOnlySpace" presStyleCnt="0"/>
      <dgm:spPr/>
    </dgm:pt>
    <dgm:pt modelId="{A2F0AF96-843D-453E-B31D-84FC633C3588}" type="pres">
      <dgm:prSet presAssocID="{A6914A7B-C43D-4A6A-BE6F-4C4CF7F9897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F18F0A01-3500-4613-B3C7-2E1D43AC5FC9}" type="presOf" srcId="{8A7345AA-9E00-4C74-9B33-343F0113BCFB}" destId="{34F1427C-16AF-4671-8D59-63434D571143}" srcOrd="0" destOrd="0" presId="urn:microsoft.com/office/officeart/2005/8/layout/chevron1"/>
    <dgm:cxn modelId="{6E47D309-CEFA-45E4-8033-395E0249B2C0}" srcId="{A7C9CDE6-BCAA-440E-A211-5F1ADDA5AC55}" destId="{FEF845BB-895E-4D1F-97E5-AA7F0FACE9AE}" srcOrd="1" destOrd="0" parTransId="{77E2D399-2BBC-464F-8196-E263245D1DD3}" sibTransId="{350F53C4-9D36-4BB4-A9E1-A7BD6ECEEF7A}"/>
    <dgm:cxn modelId="{D0AA450A-7BC5-4A04-BDB5-91413FC28386}" type="presOf" srcId="{5979312B-9165-4417-B6D2-53D164A64C6E}" destId="{A494B700-CC31-4C22-A5D2-E216596C01CC}" srcOrd="0" destOrd="0" presId="urn:microsoft.com/office/officeart/2005/8/layout/chevron1"/>
    <dgm:cxn modelId="{83F7F631-4331-4817-8889-D9B3DF3D062F}" srcId="{A7C9CDE6-BCAA-440E-A211-5F1ADDA5AC55}" destId="{A6914A7B-C43D-4A6A-BE6F-4C4CF7F98972}" srcOrd="4" destOrd="0" parTransId="{4C0B9B25-66F2-492B-91C9-5ABC86C0EC6C}" sibTransId="{7F6366E5-0AF0-4AC5-9621-C2C4E39EBE7C}"/>
    <dgm:cxn modelId="{439C4F3D-E2E2-48E5-BC3C-19836E86C8C1}" srcId="{A7C9CDE6-BCAA-440E-A211-5F1ADDA5AC55}" destId="{8A7345AA-9E00-4C74-9B33-343F0113BCFB}" srcOrd="3" destOrd="0" parTransId="{3E9A7BB8-E4DB-499D-AF37-55EC68D99401}" sibTransId="{2D058296-9FE3-48C1-8BF0-ECE65674AB81}"/>
    <dgm:cxn modelId="{E6FFFB40-4BB6-4E84-9628-1B6F64901E73}" type="presOf" srcId="{FEF845BB-895E-4D1F-97E5-AA7F0FACE9AE}" destId="{8838A789-ED56-4F9F-AE9B-A4A70C2D5C06}" srcOrd="0" destOrd="0" presId="urn:microsoft.com/office/officeart/2005/8/layout/chevron1"/>
    <dgm:cxn modelId="{2F590D4A-E0B3-4CFD-A1D7-5C2E6C5AF833}" srcId="{A7C9CDE6-BCAA-440E-A211-5F1ADDA5AC55}" destId="{01B5F834-CA03-4949-AEE3-7D6E61B87C20}" srcOrd="0" destOrd="0" parTransId="{F163BD26-F6C6-46AE-A9D1-BA7304AC8687}" sibTransId="{1A317E96-A820-444B-9528-6C713D091C6B}"/>
    <dgm:cxn modelId="{1C256E79-9612-49F1-A8C0-CED3D905E6D3}" type="presOf" srcId="{A6914A7B-C43D-4A6A-BE6F-4C4CF7F98972}" destId="{A2F0AF96-843D-453E-B31D-84FC633C3588}" srcOrd="0" destOrd="0" presId="urn:microsoft.com/office/officeart/2005/8/layout/chevron1"/>
    <dgm:cxn modelId="{655F51AB-0BBB-4FE4-83F8-77EDF3D6D04B}" type="presOf" srcId="{01B5F834-CA03-4949-AEE3-7D6E61B87C20}" destId="{C94550BD-C036-4D1B-B6C8-876914AA7CEB}" srcOrd="0" destOrd="0" presId="urn:microsoft.com/office/officeart/2005/8/layout/chevron1"/>
    <dgm:cxn modelId="{999FBABF-603E-42E3-B2ED-17DAA7F4CB02}" type="presOf" srcId="{A7C9CDE6-BCAA-440E-A211-5F1ADDA5AC55}" destId="{F2EA2ABD-9A89-4D35-B313-EA88C7C020E9}" srcOrd="0" destOrd="0" presId="urn:microsoft.com/office/officeart/2005/8/layout/chevron1"/>
    <dgm:cxn modelId="{365ACEE6-EFC2-45A4-BE89-A0683B581D1B}" srcId="{A7C9CDE6-BCAA-440E-A211-5F1ADDA5AC55}" destId="{5979312B-9165-4417-B6D2-53D164A64C6E}" srcOrd="2" destOrd="0" parTransId="{2F126E02-6563-42A3-9B4A-33957A56B6C9}" sibTransId="{ADFA2519-719F-48D3-B8BB-329931393F11}"/>
    <dgm:cxn modelId="{8D481427-4308-4E05-A99C-9E29CD434BF1}" type="presParOf" srcId="{F2EA2ABD-9A89-4D35-B313-EA88C7C020E9}" destId="{C94550BD-C036-4D1B-B6C8-876914AA7CEB}" srcOrd="0" destOrd="0" presId="urn:microsoft.com/office/officeart/2005/8/layout/chevron1"/>
    <dgm:cxn modelId="{F996687C-795A-40E3-BA09-8523685009C2}" type="presParOf" srcId="{F2EA2ABD-9A89-4D35-B313-EA88C7C020E9}" destId="{6048848C-0A45-4BC9-A1D9-BD3D8709C242}" srcOrd="1" destOrd="0" presId="urn:microsoft.com/office/officeart/2005/8/layout/chevron1"/>
    <dgm:cxn modelId="{5C0266E3-9950-4FC8-AEF2-A7B061C8BAFE}" type="presParOf" srcId="{F2EA2ABD-9A89-4D35-B313-EA88C7C020E9}" destId="{8838A789-ED56-4F9F-AE9B-A4A70C2D5C06}" srcOrd="2" destOrd="0" presId="urn:microsoft.com/office/officeart/2005/8/layout/chevron1"/>
    <dgm:cxn modelId="{A4B09677-940F-43C7-8465-FCC45F7130B7}" type="presParOf" srcId="{F2EA2ABD-9A89-4D35-B313-EA88C7C020E9}" destId="{36325948-9F66-4826-B7E9-1F7AA209CAE3}" srcOrd="3" destOrd="0" presId="urn:microsoft.com/office/officeart/2005/8/layout/chevron1"/>
    <dgm:cxn modelId="{63D3C2BF-2308-46D8-AB43-8F55414D3025}" type="presParOf" srcId="{F2EA2ABD-9A89-4D35-B313-EA88C7C020E9}" destId="{A494B700-CC31-4C22-A5D2-E216596C01CC}" srcOrd="4" destOrd="0" presId="urn:microsoft.com/office/officeart/2005/8/layout/chevron1"/>
    <dgm:cxn modelId="{BE0F8030-2D88-4E8B-9AAF-EF8BF1E9EDF4}" type="presParOf" srcId="{F2EA2ABD-9A89-4D35-B313-EA88C7C020E9}" destId="{05ADD924-A93D-4914-B16C-4275B33B0D7A}" srcOrd="5" destOrd="0" presId="urn:microsoft.com/office/officeart/2005/8/layout/chevron1"/>
    <dgm:cxn modelId="{734D9D10-7DDB-4A9E-8547-58F6BB3717B5}" type="presParOf" srcId="{F2EA2ABD-9A89-4D35-B313-EA88C7C020E9}" destId="{34F1427C-16AF-4671-8D59-63434D571143}" srcOrd="6" destOrd="0" presId="urn:microsoft.com/office/officeart/2005/8/layout/chevron1"/>
    <dgm:cxn modelId="{9C13D5CB-2CD0-42B2-AF78-A0BE945E6D5B}" type="presParOf" srcId="{F2EA2ABD-9A89-4D35-B313-EA88C7C020E9}" destId="{033545FF-9FA4-4BEC-B314-78314E873710}" srcOrd="7" destOrd="0" presId="urn:microsoft.com/office/officeart/2005/8/layout/chevron1"/>
    <dgm:cxn modelId="{0A687ED5-502F-4113-BC76-737BC201DBD3}" type="presParOf" srcId="{F2EA2ABD-9A89-4D35-B313-EA88C7C020E9}" destId="{A2F0AF96-843D-453E-B31D-84FC633C358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FDD621-0E1F-5843-933B-32F0831D195E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E8CA43FD-EDD6-4A45-99D4-F1ACD7776469}">
      <dgm:prSet/>
      <dgm:spPr/>
      <dgm:t>
        <a:bodyPr/>
        <a:lstStyle/>
        <a:p>
          <a:r>
            <a:rPr kumimoji="1" lang="en-US" dirty="0"/>
            <a:t>AC</a:t>
          </a:r>
          <a:endParaRPr lang="zh-TW" dirty="0"/>
        </a:p>
      </dgm:t>
    </dgm:pt>
    <dgm:pt modelId="{5185B00B-F8C0-854C-8E6F-FD5B6F4AFF08}" type="parTrans" cxnId="{4B61B193-0816-7244-97FA-8B268FAE0D4A}">
      <dgm:prSet/>
      <dgm:spPr/>
      <dgm:t>
        <a:bodyPr/>
        <a:lstStyle/>
        <a:p>
          <a:endParaRPr lang="zh-TW" altLang="en-US"/>
        </a:p>
      </dgm:t>
    </dgm:pt>
    <dgm:pt modelId="{13F0EF93-7198-A04B-ADCE-3C736440257E}" type="sibTrans" cxnId="{4B61B193-0816-7244-97FA-8B268FAE0D4A}">
      <dgm:prSet/>
      <dgm:spPr/>
      <dgm:t>
        <a:bodyPr/>
        <a:lstStyle/>
        <a:p>
          <a:endParaRPr lang="zh-TW" altLang="en-US"/>
        </a:p>
      </dgm:t>
    </dgm:pt>
    <dgm:pt modelId="{BFF425A6-73FD-B24F-AE0F-93472F0224CE}">
      <dgm:prSet/>
      <dgm:spPr/>
      <dgm:t>
        <a:bodyPr/>
        <a:lstStyle/>
        <a:p>
          <a:r>
            <a:rPr kumimoji="1" lang="en-US" dirty="0"/>
            <a:t>WA</a:t>
          </a:r>
          <a:endParaRPr lang="zh-TW" dirty="0"/>
        </a:p>
      </dgm:t>
    </dgm:pt>
    <dgm:pt modelId="{9F3C5E17-134D-1F4D-A986-B6F52D4F33B3}" type="parTrans" cxnId="{D9F70E5E-91FF-CA49-9A86-29AA1A6FFD4C}">
      <dgm:prSet/>
      <dgm:spPr/>
      <dgm:t>
        <a:bodyPr/>
        <a:lstStyle/>
        <a:p>
          <a:endParaRPr lang="zh-TW" altLang="en-US"/>
        </a:p>
      </dgm:t>
    </dgm:pt>
    <dgm:pt modelId="{8E8E237D-F3C5-8845-807B-E0F6AC50E04E}" type="sibTrans" cxnId="{D9F70E5E-91FF-CA49-9A86-29AA1A6FFD4C}">
      <dgm:prSet/>
      <dgm:spPr/>
      <dgm:t>
        <a:bodyPr/>
        <a:lstStyle/>
        <a:p>
          <a:endParaRPr lang="zh-TW" altLang="en-US"/>
        </a:p>
      </dgm:t>
    </dgm:pt>
    <dgm:pt modelId="{A48EBFB4-9D10-9A43-A7F5-A1B7E0D27C7D}">
      <dgm:prSet/>
      <dgm:spPr/>
      <dgm:t>
        <a:bodyPr/>
        <a:lstStyle/>
        <a:p>
          <a:r>
            <a:rPr kumimoji="1" lang="en-US" dirty="0"/>
            <a:t>NA</a:t>
          </a:r>
          <a:endParaRPr lang="zh-TW" dirty="0"/>
        </a:p>
      </dgm:t>
    </dgm:pt>
    <dgm:pt modelId="{3E7FA75F-0E04-234A-9D10-422B3D8798C6}" type="parTrans" cxnId="{98219440-FE70-E04B-BD69-5B9AE8E38404}">
      <dgm:prSet/>
      <dgm:spPr/>
      <dgm:t>
        <a:bodyPr/>
        <a:lstStyle/>
        <a:p>
          <a:endParaRPr lang="zh-TW" altLang="en-US"/>
        </a:p>
      </dgm:t>
    </dgm:pt>
    <dgm:pt modelId="{E43F0DA6-6D1F-A14B-9222-E820D70EDC4D}" type="sibTrans" cxnId="{98219440-FE70-E04B-BD69-5B9AE8E38404}">
      <dgm:prSet/>
      <dgm:spPr/>
      <dgm:t>
        <a:bodyPr/>
        <a:lstStyle/>
        <a:p>
          <a:endParaRPr lang="zh-TW" altLang="en-US"/>
        </a:p>
      </dgm:t>
    </dgm:pt>
    <dgm:pt modelId="{93E0D63B-C65D-FE44-871E-1958F30F3A43}">
      <dgm:prSet/>
      <dgm:spPr/>
      <dgm:t>
        <a:bodyPr/>
        <a:lstStyle/>
        <a:p>
          <a:r>
            <a:rPr kumimoji="1" lang="en-US" dirty="0"/>
            <a:t>CE</a:t>
          </a:r>
          <a:endParaRPr lang="zh-TW" dirty="0"/>
        </a:p>
      </dgm:t>
    </dgm:pt>
    <dgm:pt modelId="{BC1AB1A4-46A5-194C-A516-6ACB2F511DB6}" type="parTrans" cxnId="{7C6EE9DD-629D-D542-9CDF-CA1D267DE76A}">
      <dgm:prSet/>
      <dgm:spPr/>
      <dgm:t>
        <a:bodyPr/>
        <a:lstStyle/>
        <a:p>
          <a:endParaRPr lang="zh-TW" altLang="en-US"/>
        </a:p>
      </dgm:t>
    </dgm:pt>
    <dgm:pt modelId="{ACDFE5DE-6FE0-B145-9FB7-421B2C5CF04D}" type="sibTrans" cxnId="{7C6EE9DD-629D-D542-9CDF-CA1D267DE76A}">
      <dgm:prSet/>
      <dgm:spPr/>
      <dgm:t>
        <a:bodyPr/>
        <a:lstStyle/>
        <a:p>
          <a:endParaRPr lang="zh-TW" altLang="en-US"/>
        </a:p>
      </dgm:t>
    </dgm:pt>
    <dgm:pt modelId="{D3760F7D-706A-214B-9D80-50648CF2C416}">
      <dgm:prSet/>
      <dgm:spPr/>
      <dgm:t>
        <a:bodyPr/>
        <a:lstStyle/>
        <a:p>
          <a:r>
            <a:rPr kumimoji="1" lang="en-US" dirty="0"/>
            <a:t>RE</a:t>
          </a:r>
          <a:endParaRPr lang="zh-TW" dirty="0"/>
        </a:p>
      </dgm:t>
    </dgm:pt>
    <dgm:pt modelId="{1A2B7C8F-4784-8D47-9F36-16D315538A13}" type="parTrans" cxnId="{BAA8ABCF-8245-424C-B8B4-BB2D0EBDEB1E}">
      <dgm:prSet/>
      <dgm:spPr/>
      <dgm:t>
        <a:bodyPr/>
        <a:lstStyle/>
        <a:p>
          <a:endParaRPr lang="zh-TW" altLang="en-US"/>
        </a:p>
      </dgm:t>
    </dgm:pt>
    <dgm:pt modelId="{762DC605-91C8-AB49-AF5A-975EA174926F}" type="sibTrans" cxnId="{BAA8ABCF-8245-424C-B8B4-BB2D0EBDEB1E}">
      <dgm:prSet/>
      <dgm:spPr/>
      <dgm:t>
        <a:bodyPr/>
        <a:lstStyle/>
        <a:p>
          <a:endParaRPr lang="zh-TW" altLang="en-US"/>
        </a:p>
      </dgm:t>
    </dgm:pt>
    <dgm:pt modelId="{D633969E-D5F5-0849-98C4-93F981FE151E}">
      <dgm:prSet/>
      <dgm:spPr/>
      <dgm:t>
        <a:bodyPr/>
        <a:lstStyle/>
        <a:p>
          <a:r>
            <a:rPr kumimoji="1" lang="en-US" dirty="0"/>
            <a:t>TLE</a:t>
          </a:r>
          <a:endParaRPr lang="zh-TW" dirty="0"/>
        </a:p>
      </dgm:t>
    </dgm:pt>
    <dgm:pt modelId="{481E42DC-8F99-324A-A318-9E36C1C514A6}" type="parTrans" cxnId="{F194DF78-2A25-1449-A725-D2C49F0BBD64}">
      <dgm:prSet/>
      <dgm:spPr/>
      <dgm:t>
        <a:bodyPr/>
        <a:lstStyle/>
        <a:p>
          <a:endParaRPr lang="zh-TW" altLang="en-US"/>
        </a:p>
      </dgm:t>
    </dgm:pt>
    <dgm:pt modelId="{0F7586E3-0BCB-CD47-BEF1-132477D2DC56}" type="sibTrans" cxnId="{F194DF78-2A25-1449-A725-D2C49F0BBD64}">
      <dgm:prSet/>
      <dgm:spPr/>
      <dgm:t>
        <a:bodyPr/>
        <a:lstStyle/>
        <a:p>
          <a:endParaRPr lang="zh-TW" altLang="en-US"/>
        </a:p>
      </dgm:t>
    </dgm:pt>
    <dgm:pt modelId="{003464C4-25C9-9840-9E22-2F3FA8CB8E47}">
      <dgm:prSet/>
      <dgm:spPr/>
      <dgm:t>
        <a:bodyPr/>
        <a:lstStyle/>
        <a:p>
          <a:r>
            <a:rPr kumimoji="1" lang="en-US"/>
            <a:t>MLE</a:t>
          </a:r>
          <a:endParaRPr lang="zh-TW"/>
        </a:p>
      </dgm:t>
    </dgm:pt>
    <dgm:pt modelId="{822650BB-E5F1-9242-A2E4-E37A90F82C0C}" type="parTrans" cxnId="{D7189536-3B5A-544D-AC05-55E793749CF2}">
      <dgm:prSet/>
      <dgm:spPr/>
      <dgm:t>
        <a:bodyPr/>
        <a:lstStyle/>
        <a:p>
          <a:endParaRPr lang="zh-TW" altLang="en-US"/>
        </a:p>
      </dgm:t>
    </dgm:pt>
    <dgm:pt modelId="{2FFB4222-E3DF-FC4C-85A3-FB6DBD79F3A1}" type="sibTrans" cxnId="{D7189536-3B5A-544D-AC05-55E793749CF2}">
      <dgm:prSet/>
      <dgm:spPr/>
      <dgm:t>
        <a:bodyPr/>
        <a:lstStyle/>
        <a:p>
          <a:endParaRPr lang="zh-TW" altLang="en-US"/>
        </a:p>
      </dgm:t>
    </dgm:pt>
    <dgm:pt modelId="{16B34187-5255-3D4B-94DE-86C95F957274}">
      <dgm:prSet/>
      <dgm:spPr/>
      <dgm:t>
        <a:bodyPr/>
        <a:lstStyle/>
        <a:p>
          <a:r>
            <a:rPr kumimoji="1" lang="en-US"/>
            <a:t>OLE</a:t>
          </a:r>
          <a:endParaRPr lang="zh-TW"/>
        </a:p>
      </dgm:t>
    </dgm:pt>
    <dgm:pt modelId="{CA72492E-55F8-CD46-A822-B4C59259D231}" type="parTrans" cxnId="{FE2073E9-B5B9-3046-9092-9CE6D454BCB1}">
      <dgm:prSet/>
      <dgm:spPr/>
      <dgm:t>
        <a:bodyPr/>
        <a:lstStyle/>
        <a:p>
          <a:endParaRPr lang="zh-TW" altLang="en-US"/>
        </a:p>
      </dgm:t>
    </dgm:pt>
    <dgm:pt modelId="{A8B2628E-CDF6-8E4B-BAAD-BA0B30C3DADA}" type="sibTrans" cxnId="{FE2073E9-B5B9-3046-9092-9CE6D454BCB1}">
      <dgm:prSet/>
      <dgm:spPr/>
      <dgm:t>
        <a:bodyPr/>
        <a:lstStyle/>
        <a:p>
          <a:endParaRPr lang="zh-TW" altLang="en-US"/>
        </a:p>
      </dgm:t>
    </dgm:pt>
    <dgm:pt modelId="{A0AA7810-CE2E-F24F-BCFC-C8476FDA0162}">
      <dgm:prSet/>
      <dgm:spPr/>
      <dgm:t>
        <a:bodyPr/>
        <a:lstStyle/>
        <a:p>
          <a:r>
            <a:rPr lang="en-US" altLang="zh-TW" dirty="0"/>
            <a:t>Accept</a:t>
          </a:r>
          <a:endParaRPr lang="zh-TW" dirty="0"/>
        </a:p>
      </dgm:t>
    </dgm:pt>
    <dgm:pt modelId="{0EEC0B4A-685B-6B42-B95B-199D0553F4F0}" type="parTrans" cxnId="{FD133A44-F086-2D44-A83E-858AEA9F2510}">
      <dgm:prSet/>
      <dgm:spPr/>
      <dgm:t>
        <a:bodyPr/>
        <a:lstStyle/>
        <a:p>
          <a:endParaRPr lang="zh-TW" altLang="en-US"/>
        </a:p>
      </dgm:t>
    </dgm:pt>
    <dgm:pt modelId="{C0EA8BFF-95C9-F84A-977D-3ABD1E39972D}" type="sibTrans" cxnId="{FD133A44-F086-2D44-A83E-858AEA9F2510}">
      <dgm:prSet/>
      <dgm:spPr/>
      <dgm:t>
        <a:bodyPr/>
        <a:lstStyle/>
        <a:p>
          <a:endParaRPr lang="zh-TW" altLang="en-US"/>
        </a:p>
      </dgm:t>
    </dgm:pt>
    <dgm:pt modelId="{BFD5A32D-2245-DD40-97F9-C36E0E91CA5B}">
      <dgm:prSet/>
      <dgm:spPr/>
      <dgm:t>
        <a:bodyPr/>
        <a:lstStyle/>
        <a:p>
          <a:r>
            <a:rPr lang="en-US" altLang="zh-TW" dirty="0"/>
            <a:t>Wrong Answer</a:t>
          </a:r>
          <a:endParaRPr lang="zh-TW" dirty="0"/>
        </a:p>
      </dgm:t>
    </dgm:pt>
    <dgm:pt modelId="{6EC63418-1B3D-7642-876C-4557B326D594}" type="parTrans" cxnId="{2F2794A9-B351-9F4C-9D98-F99FDCE959F6}">
      <dgm:prSet/>
      <dgm:spPr/>
      <dgm:t>
        <a:bodyPr/>
        <a:lstStyle/>
        <a:p>
          <a:endParaRPr lang="zh-TW" altLang="en-US"/>
        </a:p>
      </dgm:t>
    </dgm:pt>
    <dgm:pt modelId="{E528DFE0-987C-8444-BBBD-AA53D7D990DB}" type="sibTrans" cxnId="{2F2794A9-B351-9F4C-9D98-F99FDCE959F6}">
      <dgm:prSet/>
      <dgm:spPr/>
      <dgm:t>
        <a:bodyPr/>
        <a:lstStyle/>
        <a:p>
          <a:endParaRPr lang="zh-TW" altLang="en-US"/>
        </a:p>
      </dgm:t>
    </dgm:pt>
    <dgm:pt modelId="{07BBDAE7-3CF6-2D46-8471-964644D09209}">
      <dgm:prSet/>
      <dgm:spPr/>
      <dgm:t>
        <a:bodyPr/>
        <a:lstStyle/>
        <a:p>
          <a:r>
            <a:rPr lang="en-US" altLang="zh-TW" dirty="0"/>
            <a:t>Not Accept</a:t>
          </a:r>
          <a:endParaRPr lang="zh-TW" dirty="0"/>
        </a:p>
      </dgm:t>
    </dgm:pt>
    <dgm:pt modelId="{D5948DE2-A6B8-DE49-BF31-F0CF791CA5A9}" type="parTrans" cxnId="{FB6159F6-54E9-D64C-AF22-119BC327A2D2}">
      <dgm:prSet/>
      <dgm:spPr/>
      <dgm:t>
        <a:bodyPr/>
        <a:lstStyle/>
        <a:p>
          <a:endParaRPr lang="zh-TW" altLang="en-US"/>
        </a:p>
      </dgm:t>
    </dgm:pt>
    <dgm:pt modelId="{63E33C12-4966-CA4E-A913-BCD91FD26CA4}" type="sibTrans" cxnId="{FB6159F6-54E9-D64C-AF22-119BC327A2D2}">
      <dgm:prSet/>
      <dgm:spPr/>
      <dgm:t>
        <a:bodyPr/>
        <a:lstStyle/>
        <a:p>
          <a:endParaRPr lang="zh-TW" altLang="en-US"/>
        </a:p>
      </dgm:t>
    </dgm:pt>
    <dgm:pt modelId="{0BBED051-A4CE-CA48-80E0-8F2D7FEE4167}">
      <dgm:prSet/>
      <dgm:spPr/>
      <dgm:t>
        <a:bodyPr/>
        <a:lstStyle/>
        <a:p>
          <a:r>
            <a:rPr lang="en-US" altLang="zh-TW" dirty="0"/>
            <a:t>Compile Error</a:t>
          </a:r>
          <a:endParaRPr lang="zh-TW" dirty="0"/>
        </a:p>
      </dgm:t>
    </dgm:pt>
    <dgm:pt modelId="{B1FCE91C-9351-3442-ACC8-39A15E859556}" type="parTrans" cxnId="{3E33B14D-2C94-8D4F-AB14-4CE4B11D14AF}">
      <dgm:prSet/>
      <dgm:spPr/>
      <dgm:t>
        <a:bodyPr/>
        <a:lstStyle/>
        <a:p>
          <a:endParaRPr lang="zh-TW" altLang="en-US"/>
        </a:p>
      </dgm:t>
    </dgm:pt>
    <dgm:pt modelId="{6682D990-286F-7A41-9DA2-69106AF7AD06}" type="sibTrans" cxnId="{3E33B14D-2C94-8D4F-AB14-4CE4B11D14AF}">
      <dgm:prSet/>
      <dgm:spPr/>
      <dgm:t>
        <a:bodyPr/>
        <a:lstStyle/>
        <a:p>
          <a:endParaRPr lang="zh-TW" altLang="en-US"/>
        </a:p>
      </dgm:t>
    </dgm:pt>
    <dgm:pt modelId="{C3D0084E-24BF-E94C-8388-1A2B2457D914}">
      <dgm:prSet/>
      <dgm:spPr/>
      <dgm:t>
        <a:bodyPr/>
        <a:lstStyle/>
        <a:p>
          <a:r>
            <a:rPr lang="en-US" altLang="zh-TW" dirty="0"/>
            <a:t>Runtime Error</a:t>
          </a:r>
          <a:endParaRPr lang="zh-TW" dirty="0"/>
        </a:p>
      </dgm:t>
    </dgm:pt>
    <dgm:pt modelId="{FF0351DE-4CA1-6243-9AA4-1C392105574E}" type="parTrans" cxnId="{58205BC3-D6CF-774D-ADF9-30CF202D913F}">
      <dgm:prSet/>
      <dgm:spPr/>
      <dgm:t>
        <a:bodyPr/>
        <a:lstStyle/>
        <a:p>
          <a:endParaRPr lang="zh-TW" altLang="en-US"/>
        </a:p>
      </dgm:t>
    </dgm:pt>
    <dgm:pt modelId="{27DDCFC1-E992-3F4F-9DC2-8686494A0D5A}" type="sibTrans" cxnId="{58205BC3-D6CF-774D-ADF9-30CF202D913F}">
      <dgm:prSet/>
      <dgm:spPr/>
      <dgm:t>
        <a:bodyPr/>
        <a:lstStyle/>
        <a:p>
          <a:endParaRPr lang="zh-TW" altLang="en-US"/>
        </a:p>
      </dgm:t>
    </dgm:pt>
    <dgm:pt modelId="{858BC674-808F-8A4A-8595-3B7E949DEA71}">
      <dgm:prSet/>
      <dgm:spPr/>
      <dgm:t>
        <a:bodyPr/>
        <a:lstStyle/>
        <a:p>
          <a:r>
            <a:rPr lang="en-US" altLang="zh-TW" dirty="0"/>
            <a:t>Time Limit Exceed</a:t>
          </a:r>
          <a:endParaRPr lang="zh-TW" dirty="0"/>
        </a:p>
      </dgm:t>
    </dgm:pt>
    <dgm:pt modelId="{B33D428F-F2A0-A44C-93B6-8AF5E8FB7896}" type="parTrans" cxnId="{DE717F8B-2917-6F4A-B563-311951074ADC}">
      <dgm:prSet/>
      <dgm:spPr/>
      <dgm:t>
        <a:bodyPr/>
        <a:lstStyle/>
        <a:p>
          <a:endParaRPr lang="zh-TW" altLang="en-US"/>
        </a:p>
      </dgm:t>
    </dgm:pt>
    <dgm:pt modelId="{0560EE96-F8D2-5F44-A1A0-8E32583FF8E1}" type="sibTrans" cxnId="{DE717F8B-2917-6F4A-B563-311951074ADC}">
      <dgm:prSet/>
      <dgm:spPr/>
      <dgm:t>
        <a:bodyPr/>
        <a:lstStyle/>
        <a:p>
          <a:endParaRPr lang="zh-TW" altLang="en-US"/>
        </a:p>
      </dgm:t>
    </dgm:pt>
    <dgm:pt modelId="{D6A34AEC-5734-3B44-803E-12A3B2178653}" type="pres">
      <dgm:prSet presAssocID="{BEFDD621-0E1F-5843-933B-32F0831D195E}" presName="Name0" presStyleCnt="0">
        <dgm:presLayoutVars>
          <dgm:dir/>
          <dgm:animLvl val="lvl"/>
          <dgm:resizeHandles val="exact"/>
        </dgm:presLayoutVars>
      </dgm:prSet>
      <dgm:spPr/>
    </dgm:pt>
    <dgm:pt modelId="{0794E683-C649-AD44-80EC-B14CA85E6547}" type="pres">
      <dgm:prSet presAssocID="{E8CA43FD-EDD6-4A45-99D4-F1ACD7776469}" presName="linNode" presStyleCnt="0"/>
      <dgm:spPr/>
    </dgm:pt>
    <dgm:pt modelId="{832ACD06-BF5D-994B-B0ED-0008A6143D19}" type="pres">
      <dgm:prSet presAssocID="{E8CA43FD-EDD6-4A45-99D4-F1ACD7776469}" presName="parentText" presStyleLbl="node1" presStyleIdx="0" presStyleCnt="8">
        <dgm:presLayoutVars>
          <dgm:chMax val="1"/>
          <dgm:bulletEnabled val="1"/>
        </dgm:presLayoutVars>
      </dgm:prSet>
      <dgm:spPr/>
    </dgm:pt>
    <dgm:pt modelId="{577D37B3-DC33-7749-A08E-3672D8EBFC85}" type="pres">
      <dgm:prSet presAssocID="{E8CA43FD-EDD6-4A45-99D4-F1ACD7776469}" presName="descendantText" presStyleLbl="alignAccFollowNode1" presStyleIdx="0" presStyleCnt="6">
        <dgm:presLayoutVars>
          <dgm:bulletEnabled val="1"/>
        </dgm:presLayoutVars>
      </dgm:prSet>
      <dgm:spPr/>
    </dgm:pt>
    <dgm:pt modelId="{6FC328FE-487A-D54D-B4D9-2BDBC7067DB7}" type="pres">
      <dgm:prSet presAssocID="{13F0EF93-7198-A04B-ADCE-3C736440257E}" presName="sp" presStyleCnt="0"/>
      <dgm:spPr/>
    </dgm:pt>
    <dgm:pt modelId="{3DE6D12C-2E6F-374E-9C9E-6EB06CF88E75}" type="pres">
      <dgm:prSet presAssocID="{BFF425A6-73FD-B24F-AE0F-93472F0224CE}" presName="linNode" presStyleCnt="0"/>
      <dgm:spPr/>
    </dgm:pt>
    <dgm:pt modelId="{6CAB3FA0-0356-9841-A29D-CD945F3D2FF2}" type="pres">
      <dgm:prSet presAssocID="{BFF425A6-73FD-B24F-AE0F-93472F0224CE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CB5B8D49-01C2-9C41-BBA7-FBE978038786}" type="pres">
      <dgm:prSet presAssocID="{BFF425A6-73FD-B24F-AE0F-93472F0224CE}" presName="descendantText" presStyleLbl="alignAccFollowNode1" presStyleIdx="1" presStyleCnt="6">
        <dgm:presLayoutVars>
          <dgm:bulletEnabled val="1"/>
        </dgm:presLayoutVars>
      </dgm:prSet>
      <dgm:spPr/>
    </dgm:pt>
    <dgm:pt modelId="{C9907779-C019-0940-B7F1-C92C97075EBD}" type="pres">
      <dgm:prSet presAssocID="{8E8E237D-F3C5-8845-807B-E0F6AC50E04E}" presName="sp" presStyleCnt="0"/>
      <dgm:spPr/>
    </dgm:pt>
    <dgm:pt modelId="{A9A7900D-004F-924B-B9C2-A8745BFC8FBD}" type="pres">
      <dgm:prSet presAssocID="{A48EBFB4-9D10-9A43-A7F5-A1B7E0D27C7D}" presName="linNode" presStyleCnt="0"/>
      <dgm:spPr/>
    </dgm:pt>
    <dgm:pt modelId="{F832EE71-FF75-D846-B529-2594CDC49478}" type="pres">
      <dgm:prSet presAssocID="{A48EBFB4-9D10-9A43-A7F5-A1B7E0D27C7D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3FD0D6BE-2483-8E45-A04B-16953C6A11C2}" type="pres">
      <dgm:prSet presAssocID="{A48EBFB4-9D10-9A43-A7F5-A1B7E0D27C7D}" presName="descendantText" presStyleLbl="alignAccFollowNode1" presStyleIdx="2" presStyleCnt="6">
        <dgm:presLayoutVars>
          <dgm:bulletEnabled val="1"/>
        </dgm:presLayoutVars>
      </dgm:prSet>
      <dgm:spPr/>
    </dgm:pt>
    <dgm:pt modelId="{C0135772-FFD5-FF4D-84AC-C6E03FE80805}" type="pres">
      <dgm:prSet presAssocID="{E43F0DA6-6D1F-A14B-9222-E820D70EDC4D}" presName="sp" presStyleCnt="0"/>
      <dgm:spPr/>
    </dgm:pt>
    <dgm:pt modelId="{EED68F4D-25D5-1340-9705-6FFAE4A799F3}" type="pres">
      <dgm:prSet presAssocID="{93E0D63B-C65D-FE44-871E-1958F30F3A43}" presName="linNode" presStyleCnt="0"/>
      <dgm:spPr/>
    </dgm:pt>
    <dgm:pt modelId="{EBDBE396-DC79-9A49-9DB6-9F615F7658C8}" type="pres">
      <dgm:prSet presAssocID="{93E0D63B-C65D-FE44-871E-1958F30F3A43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E3C09563-EC86-2947-A106-AE0724EC767C}" type="pres">
      <dgm:prSet presAssocID="{93E0D63B-C65D-FE44-871E-1958F30F3A43}" presName="descendantText" presStyleLbl="alignAccFollowNode1" presStyleIdx="3" presStyleCnt="6">
        <dgm:presLayoutVars>
          <dgm:bulletEnabled val="1"/>
        </dgm:presLayoutVars>
      </dgm:prSet>
      <dgm:spPr/>
    </dgm:pt>
    <dgm:pt modelId="{51AC97DF-F99C-964D-A281-64BE789CE990}" type="pres">
      <dgm:prSet presAssocID="{ACDFE5DE-6FE0-B145-9FB7-421B2C5CF04D}" presName="sp" presStyleCnt="0"/>
      <dgm:spPr/>
    </dgm:pt>
    <dgm:pt modelId="{3336CB8B-A69C-0C43-AF88-08BFD82F07C5}" type="pres">
      <dgm:prSet presAssocID="{D3760F7D-706A-214B-9D80-50648CF2C416}" presName="linNode" presStyleCnt="0"/>
      <dgm:spPr/>
    </dgm:pt>
    <dgm:pt modelId="{659FA628-D981-E045-8392-EDB8CEBB65D2}" type="pres">
      <dgm:prSet presAssocID="{D3760F7D-706A-214B-9D80-50648CF2C416}" presName="parentText" presStyleLbl="node1" presStyleIdx="4" presStyleCnt="8">
        <dgm:presLayoutVars>
          <dgm:chMax val="1"/>
          <dgm:bulletEnabled val="1"/>
        </dgm:presLayoutVars>
      </dgm:prSet>
      <dgm:spPr/>
    </dgm:pt>
    <dgm:pt modelId="{91C83540-DD9E-A346-9F2E-6970ADF67A70}" type="pres">
      <dgm:prSet presAssocID="{D3760F7D-706A-214B-9D80-50648CF2C416}" presName="descendantText" presStyleLbl="alignAccFollowNode1" presStyleIdx="4" presStyleCnt="6">
        <dgm:presLayoutVars>
          <dgm:bulletEnabled val="1"/>
        </dgm:presLayoutVars>
      </dgm:prSet>
      <dgm:spPr/>
    </dgm:pt>
    <dgm:pt modelId="{619708D4-6921-5241-8E00-FF1533009745}" type="pres">
      <dgm:prSet presAssocID="{762DC605-91C8-AB49-AF5A-975EA174926F}" presName="sp" presStyleCnt="0"/>
      <dgm:spPr/>
    </dgm:pt>
    <dgm:pt modelId="{63FDA7DB-A617-A244-88C5-03005B152660}" type="pres">
      <dgm:prSet presAssocID="{D633969E-D5F5-0849-98C4-93F981FE151E}" presName="linNode" presStyleCnt="0"/>
      <dgm:spPr/>
    </dgm:pt>
    <dgm:pt modelId="{8C88562D-6915-7840-9AEA-AB0C6DC8F5F1}" type="pres">
      <dgm:prSet presAssocID="{D633969E-D5F5-0849-98C4-93F981FE151E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345BC25A-2418-E443-B025-1119F6CFA899}" type="pres">
      <dgm:prSet presAssocID="{D633969E-D5F5-0849-98C4-93F981FE151E}" presName="descendantText" presStyleLbl="alignAccFollowNode1" presStyleIdx="5" presStyleCnt="6">
        <dgm:presLayoutVars>
          <dgm:bulletEnabled val="1"/>
        </dgm:presLayoutVars>
      </dgm:prSet>
      <dgm:spPr/>
    </dgm:pt>
    <dgm:pt modelId="{55EE22D7-4C12-C245-98CB-E37FA490F8D1}" type="pres">
      <dgm:prSet presAssocID="{0F7586E3-0BCB-CD47-BEF1-132477D2DC56}" presName="sp" presStyleCnt="0"/>
      <dgm:spPr/>
    </dgm:pt>
    <dgm:pt modelId="{407191F8-3206-FB44-A4A7-2EFE0AB603CA}" type="pres">
      <dgm:prSet presAssocID="{003464C4-25C9-9840-9E22-2F3FA8CB8E47}" presName="linNode" presStyleCnt="0"/>
      <dgm:spPr/>
    </dgm:pt>
    <dgm:pt modelId="{622B4C7E-E78A-314C-93F2-A9ED33665B45}" type="pres">
      <dgm:prSet presAssocID="{003464C4-25C9-9840-9E22-2F3FA8CB8E47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923ADC08-F6C7-9C4D-94CE-32516BCB8A6E}" type="pres">
      <dgm:prSet presAssocID="{2FFB4222-E3DF-FC4C-85A3-FB6DBD79F3A1}" presName="sp" presStyleCnt="0"/>
      <dgm:spPr/>
    </dgm:pt>
    <dgm:pt modelId="{1C8FED9F-2559-2044-A90E-B35C55079915}" type="pres">
      <dgm:prSet presAssocID="{16B34187-5255-3D4B-94DE-86C95F957274}" presName="linNode" presStyleCnt="0"/>
      <dgm:spPr/>
    </dgm:pt>
    <dgm:pt modelId="{F5B113B9-4C9F-9244-9D33-51A13BB117BB}" type="pres">
      <dgm:prSet presAssocID="{16B34187-5255-3D4B-94DE-86C95F957274}" presName="parentText" presStyleLbl="node1" presStyleIdx="7" presStyleCnt="8">
        <dgm:presLayoutVars>
          <dgm:chMax val="1"/>
          <dgm:bulletEnabled val="1"/>
        </dgm:presLayoutVars>
      </dgm:prSet>
      <dgm:spPr/>
    </dgm:pt>
  </dgm:ptLst>
  <dgm:cxnLst>
    <dgm:cxn modelId="{D7189536-3B5A-544D-AC05-55E793749CF2}" srcId="{BEFDD621-0E1F-5843-933B-32F0831D195E}" destId="{003464C4-25C9-9840-9E22-2F3FA8CB8E47}" srcOrd="6" destOrd="0" parTransId="{822650BB-E5F1-9242-A2E4-E37A90F82C0C}" sibTransId="{2FFB4222-E3DF-FC4C-85A3-FB6DBD79F3A1}"/>
    <dgm:cxn modelId="{76D6B93B-AE15-4849-B92A-3D3FFD7598DB}" type="presOf" srcId="{A48EBFB4-9D10-9A43-A7F5-A1B7E0D27C7D}" destId="{F832EE71-FF75-D846-B529-2594CDC49478}" srcOrd="0" destOrd="0" presId="urn:microsoft.com/office/officeart/2005/8/layout/vList5"/>
    <dgm:cxn modelId="{98219440-FE70-E04B-BD69-5B9AE8E38404}" srcId="{BEFDD621-0E1F-5843-933B-32F0831D195E}" destId="{A48EBFB4-9D10-9A43-A7F5-A1B7E0D27C7D}" srcOrd="2" destOrd="0" parTransId="{3E7FA75F-0E04-234A-9D10-422B3D8798C6}" sibTransId="{E43F0DA6-6D1F-A14B-9222-E820D70EDC4D}"/>
    <dgm:cxn modelId="{FD133A44-F086-2D44-A83E-858AEA9F2510}" srcId="{E8CA43FD-EDD6-4A45-99D4-F1ACD7776469}" destId="{A0AA7810-CE2E-F24F-BCFC-C8476FDA0162}" srcOrd="0" destOrd="0" parTransId="{0EEC0B4A-685B-6B42-B95B-199D0553F4F0}" sibTransId="{C0EA8BFF-95C9-F84A-977D-3ABD1E39972D}"/>
    <dgm:cxn modelId="{3E33B14D-2C94-8D4F-AB14-4CE4B11D14AF}" srcId="{93E0D63B-C65D-FE44-871E-1958F30F3A43}" destId="{0BBED051-A4CE-CA48-80E0-8F2D7FEE4167}" srcOrd="0" destOrd="0" parTransId="{B1FCE91C-9351-3442-ACC8-39A15E859556}" sibTransId="{6682D990-286F-7A41-9DA2-69106AF7AD06}"/>
    <dgm:cxn modelId="{226AF24E-131B-0D4C-8226-FA5435711392}" type="presOf" srcId="{C3D0084E-24BF-E94C-8388-1A2B2457D914}" destId="{91C83540-DD9E-A346-9F2E-6970ADF67A70}" srcOrd="0" destOrd="0" presId="urn:microsoft.com/office/officeart/2005/8/layout/vList5"/>
    <dgm:cxn modelId="{D9F70E5E-91FF-CA49-9A86-29AA1A6FFD4C}" srcId="{BEFDD621-0E1F-5843-933B-32F0831D195E}" destId="{BFF425A6-73FD-B24F-AE0F-93472F0224CE}" srcOrd="1" destOrd="0" parTransId="{9F3C5E17-134D-1F4D-A986-B6F52D4F33B3}" sibTransId="{8E8E237D-F3C5-8845-807B-E0F6AC50E04E}"/>
    <dgm:cxn modelId="{36F3AC61-2317-4444-B9BC-AD5F3076B505}" type="presOf" srcId="{D3760F7D-706A-214B-9D80-50648CF2C416}" destId="{659FA628-D981-E045-8392-EDB8CEBB65D2}" srcOrd="0" destOrd="0" presId="urn:microsoft.com/office/officeart/2005/8/layout/vList5"/>
    <dgm:cxn modelId="{C314BA6F-156C-4C42-931C-ABEED39676DF}" type="presOf" srcId="{BFD5A32D-2245-DD40-97F9-C36E0E91CA5B}" destId="{CB5B8D49-01C2-9C41-BBA7-FBE978038786}" srcOrd="0" destOrd="0" presId="urn:microsoft.com/office/officeart/2005/8/layout/vList5"/>
    <dgm:cxn modelId="{28B7ED70-67D1-934C-8752-0C6391036A60}" type="presOf" srcId="{A0AA7810-CE2E-F24F-BCFC-C8476FDA0162}" destId="{577D37B3-DC33-7749-A08E-3672D8EBFC85}" srcOrd="0" destOrd="0" presId="urn:microsoft.com/office/officeart/2005/8/layout/vList5"/>
    <dgm:cxn modelId="{CD610B72-8767-F84E-9ABD-6DDFC694CE62}" type="presOf" srcId="{D633969E-D5F5-0849-98C4-93F981FE151E}" destId="{8C88562D-6915-7840-9AEA-AB0C6DC8F5F1}" srcOrd="0" destOrd="0" presId="urn:microsoft.com/office/officeart/2005/8/layout/vList5"/>
    <dgm:cxn modelId="{F194DF78-2A25-1449-A725-D2C49F0BBD64}" srcId="{BEFDD621-0E1F-5843-933B-32F0831D195E}" destId="{D633969E-D5F5-0849-98C4-93F981FE151E}" srcOrd="5" destOrd="0" parTransId="{481E42DC-8F99-324A-A318-9E36C1C514A6}" sibTransId="{0F7586E3-0BCB-CD47-BEF1-132477D2DC56}"/>
    <dgm:cxn modelId="{4854447F-0846-7A44-82D6-890C01326B63}" type="presOf" srcId="{BFF425A6-73FD-B24F-AE0F-93472F0224CE}" destId="{6CAB3FA0-0356-9841-A29D-CD945F3D2FF2}" srcOrd="0" destOrd="0" presId="urn:microsoft.com/office/officeart/2005/8/layout/vList5"/>
    <dgm:cxn modelId="{DE717F8B-2917-6F4A-B563-311951074ADC}" srcId="{D633969E-D5F5-0849-98C4-93F981FE151E}" destId="{858BC674-808F-8A4A-8595-3B7E949DEA71}" srcOrd="0" destOrd="0" parTransId="{B33D428F-F2A0-A44C-93B6-8AF5E8FB7896}" sibTransId="{0560EE96-F8D2-5F44-A1A0-8E32583FF8E1}"/>
    <dgm:cxn modelId="{4B61B193-0816-7244-97FA-8B268FAE0D4A}" srcId="{BEFDD621-0E1F-5843-933B-32F0831D195E}" destId="{E8CA43FD-EDD6-4A45-99D4-F1ACD7776469}" srcOrd="0" destOrd="0" parTransId="{5185B00B-F8C0-854C-8E6F-FD5B6F4AFF08}" sibTransId="{13F0EF93-7198-A04B-ADCE-3C736440257E}"/>
    <dgm:cxn modelId="{959ED9A0-119E-5543-A7E1-D2A2F252531F}" type="presOf" srcId="{003464C4-25C9-9840-9E22-2F3FA8CB8E47}" destId="{622B4C7E-E78A-314C-93F2-A9ED33665B45}" srcOrd="0" destOrd="0" presId="urn:microsoft.com/office/officeart/2005/8/layout/vList5"/>
    <dgm:cxn modelId="{2F2794A9-B351-9F4C-9D98-F99FDCE959F6}" srcId="{BFF425A6-73FD-B24F-AE0F-93472F0224CE}" destId="{BFD5A32D-2245-DD40-97F9-C36E0E91CA5B}" srcOrd="0" destOrd="0" parTransId="{6EC63418-1B3D-7642-876C-4557B326D594}" sibTransId="{E528DFE0-987C-8444-BBBD-AA53D7D990DB}"/>
    <dgm:cxn modelId="{B94CB6AB-E5A2-1F46-9957-40070162AB31}" type="presOf" srcId="{E8CA43FD-EDD6-4A45-99D4-F1ACD7776469}" destId="{832ACD06-BF5D-994B-B0ED-0008A6143D19}" srcOrd="0" destOrd="0" presId="urn:microsoft.com/office/officeart/2005/8/layout/vList5"/>
    <dgm:cxn modelId="{BE7364B7-C50D-8241-B405-9B0C783F523F}" type="presOf" srcId="{858BC674-808F-8A4A-8595-3B7E949DEA71}" destId="{345BC25A-2418-E443-B025-1119F6CFA899}" srcOrd="0" destOrd="0" presId="urn:microsoft.com/office/officeart/2005/8/layout/vList5"/>
    <dgm:cxn modelId="{58205BC3-D6CF-774D-ADF9-30CF202D913F}" srcId="{D3760F7D-706A-214B-9D80-50648CF2C416}" destId="{C3D0084E-24BF-E94C-8388-1A2B2457D914}" srcOrd="0" destOrd="0" parTransId="{FF0351DE-4CA1-6243-9AA4-1C392105574E}" sibTransId="{27DDCFC1-E992-3F4F-9DC2-8686494A0D5A}"/>
    <dgm:cxn modelId="{05F01EC6-6EE0-5E43-816B-2D02AC1E1853}" type="presOf" srcId="{BEFDD621-0E1F-5843-933B-32F0831D195E}" destId="{D6A34AEC-5734-3B44-803E-12A3B2178653}" srcOrd="0" destOrd="0" presId="urn:microsoft.com/office/officeart/2005/8/layout/vList5"/>
    <dgm:cxn modelId="{BAA8ABCF-8245-424C-B8B4-BB2D0EBDEB1E}" srcId="{BEFDD621-0E1F-5843-933B-32F0831D195E}" destId="{D3760F7D-706A-214B-9D80-50648CF2C416}" srcOrd="4" destOrd="0" parTransId="{1A2B7C8F-4784-8D47-9F36-16D315538A13}" sibTransId="{762DC605-91C8-AB49-AF5A-975EA174926F}"/>
    <dgm:cxn modelId="{A37911D0-005E-F84A-847E-B46417266CBC}" type="presOf" srcId="{16B34187-5255-3D4B-94DE-86C95F957274}" destId="{F5B113B9-4C9F-9244-9D33-51A13BB117BB}" srcOrd="0" destOrd="0" presId="urn:microsoft.com/office/officeart/2005/8/layout/vList5"/>
    <dgm:cxn modelId="{7C6EE9DD-629D-D542-9CDF-CA1D267DE76A}" srcId="{BEFDD621-0E1F-5843-933B-32F0831D195E}" destId="{93E0D63B-C65D-FE44-871E-1958F30F3A43}" srcOrd="3" destOrd="0" parTransId="{BC1AB1A4-46A5-194C-A516-6ACB2F511DB6}" sibTransId="{ACDFE5DE-6FE0-B145-9FB7-421B2C5CF04D}"/>
    <dgm:cxn modelId="{FE2073E9-B5B9-3046-9092-9CE6D454BCB1}" srcId="{BEFDD621-0E1F-5843-933B-32F0831D195E}" destId="{16B34187-5255-3D4B-94DE-86C95F957274}" srcOrd="7" destOrd="0" parTransId="{CA72492E-55F8-CD46-A822-B4C59259D231}" sibTransId="{A8B2628E-CDF6-8E4B-BAAD-BA0B30C3DADA}"/>
    <dgm:cxn modelId="{DD187AED-8723-504A-9C50-C572C6944618}" type="presOf" srcId="{0BBED051-A4CE-CA48-80E0-8F2D7FEE4167}" destId="{E3C09563-EC86-2947-A106-AE0724EC767C}" srcOrd="0" destOrd="0" presId="urn:microsoft.com/office/officeart/2005/8/layout/vList5"/>
    <dgm:cxn modelId="{FB6159F6-54E9-D64C-AF22-119BC327A2D2}" srcId="{A48EBFB4-9D10-9A43-A7F5-A1B7E0D27C7D}" destId="{07BBDAE7-3CF6-2D46-8471-964644D09209}" srcOrd="0" destOrd="0" parTransId="{D5948DE2-A6B8-DE49-BF31-F0CF791CA5A9}" sibTransId="{63E33C12-4966-CA4E-A913-BCD91FD26CA4}"/>
    <dgm:cxn modelId="{93753EFF-AD87-304A-8F2C-F91D7E8265C6}" type="presOf" srcId="{07BBDAE7-3CF6-2D46-8471-964644D09209}" destId="{3FD0D6BE-2483-8E45-A04B-16953C6A11C2}" srcOrd="0" destOrd="0" presId="urn:microsoft.com/office/officeart/2005/8/layout/vList5"/>
    <dgm:cxn modelId="{28656EFF-7D96-DC4B-B318-BB329C794C6C}" type="presOf" srcId="{93E0D63B-C65D-FE44-871E-1958F30F3A43}" destId="{EBDBE396-DC79-9A49-9DB6-9F615F7658C8}" srcOrd="0" destOrd="0" presId="urn:microsoft.com/office/officeart/2005/8/layout/vList5"/>
    <dgm:cxn modelId="{354D992C-64AE-6D42-89B5-B49990E58603}" type="presParOf" srcId="{D6A34AEC-5734-3B44-803E-12A3B2178653}" destId="{0794E683-C649-AD44-80EC-B14CA85E6547}" srcOrd="0" destOrd="0" presId="urn:microsoft.com/office/officeart/2005/8/layout/vList5"/>
    <dgm:cxn modelId="{F903E8F5-FC06-5944-A22F-E0B028FD2920}" type="presParOf" srcId="{0794E683-C649-AD44-80EC-B14CA85E6547}" destId="{832ACD06-BF5D-994B-B0ED-0008A6143D19}" srcOrd="0" destOrd="0" presId="urn:microsoft.com/office/officeart/2005/8/layout/vList5"/>
    <dgm:cxn modelId="{045B431A-F04E-2448-B825-61F7AB2AE2C4}" type="presParOf" srcId="{0794E683-C649-AD44-80EC-B14CA85E6547}" destId="{577D37B3-DC33-7749-A08E-3672D8EBFC85}" srcOrd="1" destOrd="0" presId="urn:microsoft.com/office/officeart/2005/8/layout/vList5"/>
    <dgm:cxn modelId="{979F202C-407B-F541-A1C6-92DD0CE87803}" type="presParOf" srcId="{D6A34AEC-5734-3B44-803E-12A3B2178653}" destId="{6FC328FE-487A-D54D-B4D9-2BDBC7067DB7}" srcOrd="1" destOrd="0" presId="urn:microsoft.com/office/officeart/2005/8/layout/vList5"/>
    <dgm:cxn modelId="{B50C53C2-CA9A-5048-83DE-CF6EF84BC521}" type="presParOf" srcId="{D6A34AEC-5734-3B44-803E-12A3B2178653}" destId="{3DE6D12C-2E6F-374E-9C9E-6EB06CF88E75}" srcOrd="2" destOrd="0" presId="urn:microsoft.com/office/officeart/2005/8/layout/vList5"/>
    <dgm:cxn modelId="{C2C8769A-0475-EF43-8B7D-D40FBBD224A1}" type="presParOf" srcId="{3DE6D12C-2E6F-374E-9C9E-6EB06CF88E75}" destId="{6CAB3FA0-0356-9841-A29D-CD945F3D2FF2}" srcOrd="0" destOrd="0" presId="urn:microsoft.com/office/officeart/2005/8/layout/vList5"/>
    <dgm:cxn modelId="{1B9A8502-A0E2-3B41-9429-F0A204322DC7}" type="presParOf" srcId="{3DE6D12C-2E6F-374E-9C9E-6EB06CF88E75}" destId="{CB5B8D49-01C2-9C41-BBA7-FBE978038786}" srcOrd="1" destOrd="0" presId="urn:microsoft.com/office/officeart/2005/8/layout/vList5"/>
    <dgm:cxn modelId="{51F4B578-0E3F-E74E-8DE6-62E81CB08000}" type="presParOf" srcId="{D6A34AEC-5734-3B44-803E-12A3B2178653}" destId="{C9907779-C019-0940-B7F1-C92C97075EBD}" srcOrd="3" destOrd="0" presId="urn:microsoft.com/office/officeart/2005/8/layout/vList5"/>
    <dgm:cxn modelId="{FC075E55-9BD2-1244-93C2-54D2387393D3}" type="presParOf" srcId="{D6A34AEC-5734-3B44-803E-12A3B2178653}" destId="{A9A7900D-004F-924B-B9C2-A8745BFC8FBD}" srcOrd="4" destOrd="0" presId="urn:microsoft.com/office/officeart/2005/8/layout/vList5"/>
    <dgm:cxn modelId="{34B8B1BD-C481-CA4C-98A4-5BEEE731FB05}" type="presParOf" srcId="{A9A7900D-004F-924B-B9C2-A8745BFC8FBD}" destId="{F832EE71-FF75-D846-B529-2594CDC49478}" srcOrd="0" destOrd="0" presId="urn:microsoft.com/office/officeart/2005/8/layout/vList5"/>
    <dgm:cxn modelId="{317C498B-729B-3243-8164-0714E5128F05}" type="presParOf" srcId="{A9A7900D-004F-924B-B9C2-A8745BFC8FBD}" destId="{3FD0D6BE-2483-8E45-A04B-16953C6A11C2}" srcOrd="1" destOrd="0" presId="urn:microsoft.com/office/officeart/2005/8/layout/vList5"/>
    <dgm:cxn modelId="{98FF8FF3-2485-5F4F-8556-752113CE1D7B}" type="presParOf" srcId="{D6A34AEC-5734-3B44-803E-12A3B2178653}" destId="{C0135772-FFD5-FF4D-84AC-C6E03FE80805}" srcOrd="5" destOrd="0" presId="urn:microsoft.com/office/officeart/2005/8/layout/vList5"/>
    <dgm:cxn modelId="{277A7F40-49C4-E14A-9C30-C3050D086813}" type="presParOf" srcId="{D6A34AEC-5734-3B44-803E-12A3B2178653}" destId="{EED68F4D-25D5-1340-9705-6FFAE4A799F3}" srcOrd="6" destOrd="0" presId="urn:microsoft.com/office/officeart/2005/8/layout/vList5"/>
    <dgm:cxn modelId="{943A628E-835E-0E4A-9646-A16838ABFDCC}" type="presParOf" srcId="{EED68F4D-25D5-1340-9705-6FFAE4A799F3}" destId="{EBDBE396-DC79-9A49-9DB6-9F615F7658C8}" srcOrd="0" destOrd="0" presId="urn:microsoft.com/office/officeart/2005/8/layout/vList5"/>
    <dgm:cxn modelId="{40E6A18C-FD6C-CB47-814E-96BD6425B8DF}" type="presParOf" srcId="{EED68F4D-25D5-1340-9705-6FFAE4A799F3}" destId="{E3C09563-EC86-2947-A106-AE0724EC767C}" srcOrd="1" destOrd="0" presId="urn:microsoft.com/office/officeart/2005/8/layout/vList5"/>
    <dgm:cxn modelId="{CC47D828-54DB-8042-9BB4-A16871DD134A}" type="presParOf" srcId="{D6A34AEC-5734-3B44-803E-12A3B2178653}" destId="{51AC97DF-F99C-964D-A281-64BE789CE990}" srcOrd="7" destOrd="0" presId="urn:microsoft.com/office/officeart/2005/8/layout/vList5"/>
    <dgm:cxn modelId="{8454EDDF-DFA3-6C46-BFCA-EF5D331A784E}" type="presParOf" srcId="{D6A34AEC-5734-3B44-803E-12A3B2178653}" destId="{3336CB8B-A69C-0C43-AF88-08BFD82F07C5}" srcOrd="8" destOrd="0" presId="urn:microsoft.com/office/officeart/2005/8/layout/vList5"/>
    <dgm:cxn modelId="{1E4AFB5A-1579-CD44-B29D-3B8909707ED3}" type="presParOf" srcId="{3336CB8B-A69C-0C43-AF88-08BFD82F07C5}" destId="{659FA628-D981-E045-8392-EDB8CEBB65D2}" srcOrd="0" destOrd="0" presId="urn:microsoft.com/office/officeart/2005/8/layout/vList5"/>
    <dgm:cxn modelId="{ACB8F8E5-D8D5-5949-BDAF-E29481332DDE}" type="presParOf" srcId="{3336CB8B-A69C-0C43-AF88-08BFD82F07C5}" destId="{91C83540-DD9E-A346-9F2E-6970ADF67A70}" srcOrd="1" destOrd="0" presId="urn:microsoft.com/office/officeart/2005/8/layout/vList5"/>
    <dgm:cxn modelId="{2752210F-EAA4-D045-8FEE-963D940CF269}" type="presParOf" srcId="{D6A34AEC-5734-3B44-803E-12A3B2178653}" destId="{619708D4-6921-5241-8E00-FF1533009745}" srcOrd="9" destOrd="0" presId="urn:microsoft.com/office/officeart/2005/8/layout/vList5"/>
    <dgm:cxn modelId="{A7D1AF9D-F9F9-E04F-9D2E-724D1B6A831E}" type="presParOf" srcId="{D6A34AEC-5734-3B44-803E-12A3B2178653}" destId="{63FDA7DB-A617-A244-88C5-03005B152660}" srcOrd="10" destOrd="0" presId="urn:microsoft.com/office/officeart/2005/8/layout/vList5"/>
    <dgm:cxn modelId="{3BF32305-04E6-5647-9192-860255653159}" type="presParOf" srcId="{63FDA7DB-A617-A244-88C5-03005B152660}" destId="{8C88562D-6915-7840-9AEA-AB0C6DC8F5F1}" srcOrd="0" destOrd="0" presId="urn:microsoft.com/office/officeart/2005/8/layout/vList5"/>
    <dgm:cxn modelId="{F02C9CBD-96D4-2043-83C1-81E7A9A62551}" type="presParOf" srcId="{63FDA7DB-A617-A244-88C5-03005B152660}" destId="{345BC25A-2418-E443-B025-1119F6CFA899}" srcOrd="1" destOrd="0" presId="urn:microsoft.com/office/officeart/2005/8/layout/vList5"/>
    <dgm:cxn modelId="{05413675-0CFE-AB4E-815A-2405480D6E19}" type="presParOf" srcId="{D6A34AEC-5734-3B44-803E-12A3B2178653}" destId="{55EE22D7-4C12-C245-98CB-E37FA490F8D1}" srcOrd="11" destOrd="0" presId="urn:microsoft.com/office/officeart/2005/8/layout/vList5"/>
    <dgm:cxn modelId="{65B073D4-66B9-3A46-9683-D0FF3E5AC899}" type="presParOf" srcId="{D6A34AEC-5734-3B44-803E-12A3B2178653}" destId="{407191F8-3206-FB44-A4A7-2EFE0AB603CA}" srcOrd="12" destOrd="0" presId="urn:microsoft.com/office/officeart/2005/8/layout/vList5"/>
    <dgm:cxn modelId="{C126A14E-84A8-294C-9A5D-1B0E9AA8D46C}" type="presParOf" srcId="{407191F8-3206-FB44-A4A7-2EFE0AB603CA}" destId="{622B4C7E-E78A-314C-93F2-A9ED33665B45}" srcOrd="0" destOrd="0" presId="urn:microsoft.com/office/officeart/2005/8/layout/vList5"/>
    <dgm:cxn modelId="{D3601EDB-1FEA-D948-8DAA-F1309BDE8ECD}" type="presParOf" srcId="{D6A34AEC-5734-3B44-803E-12A3B2178653}" destId="{923ADC08-F6C7-9C4D-94CE-32516BCB8A6E}" srcOrd="13" destOrd="0" presId="urn:microsoft.com/office/officeart/2005/8/layout/vList5"/>
    <dgm:cxn modelId="{A7CBEB07-CCF3-1845-841B-65962B6F379C}" type="presParOf" srcId="{D6A34AEC-5734-3B44-803E-12A3B2178653}" destId="{1C8FED9F-2559-2044-A90E-B35C55079915}" srcOrd="14" destOrd="0" presId="urn:microsoft.com/office/officeart/2005/8/layout/vList5"/>
    <dgm:cxn modelId="{918B3AD6-5086-4D48-AAD4-872F383E3CCF}" type="presParOf" srcId="{1C8FED9F-2559-2044-A90E-B35C55079915}" destId="{F5B113B9-4C9F-9244-9D33-51A13BB117BB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B2D81D1-0C78-6F4A-8B5A-6EF91B39DF1C}" type="doc">
      <dgm:prSet loTypeId="urn:microsoft.com/office/officeart/2005/8/layout/pList2" loCatId="relationship" qsTypeId="urn:microsoft.com/office/officeart/2005/8/quickstyle/3d1" qsCatId="3D" csTypeId="urn:microsoft.com/office/officeart/2005/8/colors/accent5_5" csCatId="accent5" phldr="1"/>
      <dgm:spPr/>
      <dgm:t>
        <a:bodyPr/>
        <a:lstStyle/>
        <a:p>
          <a:endParaRPr lang="zh-TW" altLang="en-US"/>
        </a:p>
      </dgm:t>
    </dgm:pt>
    <dgm:pt modelId="{F5C42FB6-67FE-DE42-934C-A9F512462C56}">
      <dgm:prSet phldrT="[文字]"/>
      <dgm:spPr/>
      <dgm:t>
        <a:bodyPr/>
        <a:lstStyle/>
        <a:p>
          <a:r>
            <a:rPr lang="en-US" altLang="zh-TW"/>
            <a:t>Dev-C++</a:t>
          </a:r>
          <a:endParaRPr lang="zh-TW" altLang="en-US"/>
        </a:p>
      </dgm:t>
    </dgm:pt>
    <dgm:pt modelId="{419FB853-A343-7C4F-82BE-85566C6CB281}" type="parTrans" cxnId="{7A4AAE6C-3711-8444-BBAB-9C3E2E64237A}">
      <dgm:prSet/>
      <dgm:spPr/>
      <dgm:t>
        <a:bodyPr/>
        <a:lstStyle/>
        <a:p>
          <a:endParaRPr lang="zh-TW" altLang="en-US"/>
        </a:p>
      </dgm:t>
    </dgm:pt>
    <dgm:pt modelId="{FB640FA7-B309-DA4F-8E83-0E7B250F738B}" type="sibTrans" cxnId="{7A4AAE6C-3711-8444-BBAB-9C3E2E64237A}">
      <dgm:prSet/>
      <dgm:spPr/>
      <dgm:t>
        <a:bodyPr/>
        <a:lstStyle/>
        <a:p>
          <a:endParaRPr lang="zh-TW" altLang="en-US"/>
        </a:p>
      </dgm:t>
    </dgm:pt>
    <dgm:pt modelId="{E44A3A39-F0C5-204C-B3BF-D1174E3D5C30}">
      <dgm:prSet phldrT="[文字]"/>
      <dgm:spPr/>
      <dgm:t>
        <a:bodyPr/>
        <a:lstStyle/>
        <a:p>
          <a:r>
            <a:rPr lang="en-US" altLang="zh-TW"/>
            <a:t>Code::Blocks</a:t>
          </a:r>
          <a:endParaRPr lang="zh-TW" altLang="en-US"/>
        </a:p>
      </dgm:t>
    </dgm:pt>
    <dgm:pt modelId="{BCC8DC0E-C3D2-9549-B3F0-2EBC70BEEF55}" type="parTrans" cxnId="{6CC71FA8-76A8-7444-9FA4-DB3E2C6B8D44}">
      <dgm:prSet/>
      <dgm:spPr/>
      <dgm:t>
        <a:bodyPr/>
        <a:lstStyle/>
        <a:p>
          <a:endParaRPr lang="zh-TW" altLang="en-US"/>
        </a:p>
      </dgm:t>
    </dgm:pt>
    <dgm:pt modelId="{637F05E4-7AA7-4D4A-A297-8E30ED1AB12F}" type="sibTrans" cxnId="{6CC71FA8-76A8-7444-9FA4-DB3E2C6B8D44}">
      <dgm:prSet/>
      <dgm:spPr/>
      <dgm:t>
        <a:bodyPr/>
        <a:lstStyle/>
        <a:p>
          <a:endParaRPr lang="zh-TW" altLang="en-US"/>
        </a:p>
      </dgm:t>
    </dgm:pt>
    <dgm:pt modelId="{A4F1C451-2A90-7541-A651-07D0B095DB63}">
      <dgm:prSet phldrT="[文字]"/>
      <dgm:spPr/>
      <dgm:t>
        <a:bodyPr/>
        <a:lstStyle/>
        <a:p>
          <a:r>
            <a:rPr lang="en-US" altLang="zh-TW"/>
            <a:t>Visual Studio</a:t>
          </a:r>
        </a:p>
      </dgm:t>
    </dgm:pt>
    <dgm:pt modelId="{A146FB57-92CB-1C44-8F20-A33F776A02E6}" type="parTrans" cxnId="{9F857A8F-F2EB-3244-AB26-214E74DA286E}">
      <dgm:prSet/>
      <dgm:spPr/>
      <dgm:t>
        <a:bodyPr/>
        <a:lstStyle/>
        <a:p>
          <a:endParaRPr lang="zh-TW" altLang="en-US"/>
        </a:p>
      </dgm:t>
    </dgm:pt>
    <dgm:pt modelId="{7D09DE81-6356-CE4F-B9D8-C5CB6269917C}" type="sibTrans" cxnId="{9F857A8F-F2EB-3244-AB26-214E74DA286E}">
      <dgm:prSet/>
      <dgm:spPr/>
      <dgm:t>
        <a:bodyPr/>
        <a:lstStyle/>
        <a:p>
          <a:endParaRPr lang="zh-TW" altLang="en-US"/>
        </a:p>
      </dgm:t>
    </dgm:pt>
    <dgm:pt modelId="{9234EA80-3486-C54A-9C16-28D2AD5CD0C3}">
      <dgm:prSet phldrT="[文字]"/>
      <dgm:spPr/>
      <dgm:t>
        <a:bodyPr/>
        <a:lstStyle/>
        <a:p>
          <a:r>
            <a:rPr lang="en-US" altLang="zh-TW"/>
            <a:t>Visual Studio Code</a:t>
          </a:r>
        </a:p>
      </dgm:t>
    </dgm:pt>
    <dgm:pt modelId="{941EA28A-D764-694A-8162-F4917DB95C79}" type="parTrans" cxnId="{255EA24D-A1A6-0D40-BB36-026714C2DB77}">
      <dgm:prSet/>
      <dgm:spPr/>
      <dgm:t>
        <a:bodyPr/>
        <a:lstStyle/>
        <a:p>
          <a:endParaRPr lang="zh-TW" altLang="en-US"/>
        </a:p>
      </dgm:t>
    </dgm:pt>
    <dgm:pt modelId="{0BC72AC1-09DD-824B-A76C-C3266787165B}" type="sibTrans" cxnId="{255EA24D-A1A6-0D40-BB36-026714C2DB77}">
      <dgm:prSet/>
      <dgm:spPr/>
      <dgm:t>
        <a:bodyPr/>
        <a:lstStyle/>
        <a:p>
          <a:endParaRPr lang="zh-TW" altLang="en-US"/>
        </a:p>
      </dgm:t>
    </dgm:pt>
    <dgm:pt modelId="{BE655C39-09DD-5D45-82BD-A272FDE571C5}">
      <dgm:prSet phldrT="[文字]"/>
      <dgm:spPr/>
      <dgm:t>
        <a:bodyPr/>
        <a:lstStyle/>
        <a:p>
          <a:r>
            <a:rPr lang="en-US" altLang="zh-TW"/>
            <a:t>Pro: </a:t>
          </a:r>
          <a:r>
            <a:rPr lang="zh-TW" altLang="en-US"/>
            <a:t>簡單易用</a:t>
          </a:r>
        </a:p>
      </dgm:t>
    </dgm:pt>
    <dgm:pt modelId="{A500FEBD-C2BA-C84E-8DF8-6F22CEC99C6C}" type="parTrans" cxnId="{778A21C9-18FA-0D43-A284-98A804F24E99}">
      <dgm:prSet/>
      <dgm:spPr/>
      <dgm:t>
        <a:bodyPr/>
        <a:lstStyle/>
        <a:p>
          <a:endParaRPr lang="zh-TW" altLang="en-US"/>
        </a:p>
      </dgm:t>
    </dgm:pt>
    <dgm:pt modelId="{13B36BCD-E1DD-0D48-B95A-ACCD30CE844A}" type="sibTrans" cxnId="{778A21C9-18FA-0D43-A284-98A804F24E99}">
      <dgm:prSet/>
      <dgm:spPr/>
      <dgm:t>
        <a:bodyPr/>
        <a:lstStyle/>
        <a:p>
          <a:endParaRPr lang="zh-TW" altLang="en-US"/>
        </a:p>
      </dgm:t>
    </dgm:pt>
    <dgm:pt modelId="{4EA11467-6DFD-D845-BF46-B045FEC26151}">
      <dgm:prSet phldrT="[文字]"/>
      <dgm:spPr/>
      <dgm:t>
        <a:bodyPr/>
        <a:lstStyle/>
        <a:p>
          <a:r>
            <a:rPr lang="en-US" altLang="zh-TW"/>
            <a:t>Con: </a:t>
          </a:r>
          <a:r>
            <a:rPr lang="zh-TW" altLang="en-US"/>
            <a:t>老舊過時</a:t>
          </a:r>
        </a:p>
      </dgm:t>
    </dgm:pt>
    <dgm:pt modelId="{29970786-BB90-624A-ADEF-AB1569C0661B}" type="parTrans" cxnId="{C67807DD-59EF-E949-8141-203E1592AE2D}">
      <dgm:prSet/>
      <dgm:spPr/>
      <dgm:t>
        <a:bodyPr/>
        <a:lstStyle/>
        <a:p>
          <a:endParaRPr lang="zh-TW" altLang="en-US"/>
        </a:p>
      </dgm:t>
    </dgm:pt>
    <dgm:pt modelId="{774D959C-1731-ED4C-B7DA-B220E4770722}" type="sibTrans" cxnId="{C67807DD-59EF-E949-8141-203E1592AE2D}">
      <dgm:prSet/>
      <dgm:spPr/>
      <dgm:t>
        <a:bodyPr/>
        <a:lstStyle/>
        <a:p>
          <a:endParaRPr lang="zh-TW" altLang="en-US"/>
        </a:p>
      </dgm:t>
    </dgm:pt>
    <dgm:pt modelId="{3DCA35B1-1B50-C440-84D7-19E44FB3E8D5}">
      <dgm:prSet phldrT="[文字]"/>
      <dgm:spPr/>
      <dgm:t>
        <a:bodyPr/>
        <a:lstStyle/>
        <a:p>
          <a:r>
            <a:rPr lang="en-US" altLang="zh-TW"/>
            <a:t>Pro:</a:t>
          </a:r>
          <a:endParaRPr lang="zh-TW" altLang="en-US"/>
        </a:p>
      </dgm:t>
    </dgm:pt>
    <dgm:pt modelId="{2405A46D-E5D5-BD4C-A9D8-FFAB5DAB84B7}" type="parTrans" cxnId="{7E9A3B78-41B9-B242-9044-1542F00C79F2}">
      <dgm:prSet/>
      <dgm:spPr/>
      <dgm:t>
        <a:bodyPr/>
        <a:lstStyle/>
        <a:p>
          <a:endParaRPr lang="zh-TW" altLang="en-US"/>
        </a:p>
      </dgm:t>
    </dgm:pt>
    <dgm:pt modelId="{E874DC9C-7539-684A-B5BC-0A233BEB19E6}" type="sibTrans" cxnId="{7E9A3B78-41B9-B242-9044-1542F00C79F2}">
      <dgm:prSet/>
      <dgm:spPr/>
      <dgm:t>
        <a:bodyPr/>
        <a:lstStyle/>
        <a:p>
          <a:endParaRPr lang="zh-TW" altLang="en-US"/>
        </a:p>
      </dgm:t>
    </dgm:pt>
    <dgm:pt modelId="{8F3D5528-4DE4-9349-AC2E-DC8FA454D412}">
      <dgm:prSet phldrT="[文字]"/>
      <dgm:spPr/>
      <dgm:t>
        <a:bodyPr/>
        <a:lstStyle/>
        <a:p>
          <a:r>
            <a:rPr lang="en-US" altLang="zh-TW"/>
            <a:t>Con:</a:t>
          </a:r>
          <a:r>
            <a:rPr lang="zh-TW" altLang="en-US"/>
            <a:t> 無法單擋偵錯</a:t>
          </a:r>
        </a:p>
      </dgm:t>
    </dgm:pt>
    <dgm:pt modelId="{6F9148BE-4121-1749-BE77-55AFB0F28C6A}" type="parTrans" cxnId="{5CAE285F-6EFF-184B-AF04-194BD75960C2}">
      <dgm:prSet/>
      <dgm:spPr/>
      <dgm:t>
        <a:bodyPr/>
        <a:lstStyle/>
        <a:p>
          <a:endParaRPr lang="zh-TW" altLang="en-US"/>
        </a:p>
      </dgm:t>
    </dgm:pt>
    <dgm:pt modelId="{202AF33A-0FA0-784E-ADDD-4B1CE26840AE}" type="sibTrans" cxnId="{5CAE285F-6EFF-184B-AF04-194BD75960C2}">
      <dgm:prSet/>
      <dgm:spPr/>
      <dgm:t>
        <a:bodyPr/>
        <a:lstStyle/>
        <a:p>
          <a:endParaRPr lang="zh-TW" altLang="en-US"/>
        </a:p>
      </dgm:t>
    </dgm:pt>
    <dgm:pt modelId="{976B62C7-796C-7549-BBF9-E0646D2D2681}">
      <dgm:prSet phldrT="[文字]"/>
      <dgm:spPr/>
      <dgm:t>
        <a:bodyPr/>
        <a:lstStyle/>
        <a:p>
          <a:r>
            <a:rPr lang="en-US" altLang="zh-TW"/>
            <a:t>Pro:</a:t>
          </a:r>
          <a:r>
            <a:rPr lang="zh-TW" altLang="en-US"/>
            <a:t> 地表最強</a:t>
          </a:r>
          <a:r>
            <a:rPr lang="en-US" altLang="zh-TW"/>
            <a:t>(?</a:t>
          </a:r>
          <a:endParaRPr lang="zh-TW" altLang="en-US"/>
        </a:p>
      </dgm:t>
    </dgm:pt>
    <dgm:pt modelId="{09281EF4-28F9-7349-BB06-886F6C308684}" type="parTrans" cxnId="{F5DCCA09-3EF9-8043-862F-87510F3608DB}">
      <dgm:prSet/>
      <dgm:spPr/>
      <dgm:t>
        <a:bodyPr/>
        <a:lstStyle/>
        <a:p>
          <a:endParaRPr lang="zh-TW" altLang="en-US"/>
        </a:p>
      </dgm:t>
    </dgm:pt>
    <dgm:pt modelId="{4E8A9D7E-0894-E349-9898-79C767C4044A}" type="sibTrans" cxnId="{F5DCCA09-3EF9-8043-862F-87510F3608DB}">
      <dgm:prSet/>
      <dgm:spPr/>
      <dgm:t>
        <a:bodyPr/>
        <a:lstStyle/>
        <a:p>
          <a:endParaRPr lang="zh-TW" altLang="en-US"/>
        </a:p>
      </dgm:t>
    </dgm:pt>
    <dgm:pt modelId="{1F713C17-0240-CE4D-9EC5-9678CD52EF63}">
      <dgm:prSet phldrT="[文字]"/>
      <dgm:spPr/>
      <dgm:t>
        <a:bodyPr/>
        <a:lstStyle/>
        <a:p>
          <a:r>
            <a:rPr lang="en-US" altLang="zh-TW"/>
            <a:t>Con:</a:t>
          </a:r>
          <a:r>
            <a:rPr lang="zh-TW" altLang="en-US"/>
            <a:t> 頗吃效能</a:t>
          </a:r>
        </a:p>
      </dgm:t>
    </dgm:pt>
    <dgm:pt modelId="{0582B8A9-6F7C-6847-BE45-0EDED5C4C050}" type="parTrans" cxnId="{6CA06B67-B6FF-164B-BCA8-FD92955948CB}">
      <dgm:prSet/>
      <dgm:spPr/>
      <dgm:t>
        <a:bodyPr/>
        <a:lstStyle/>
        <a:p>
          <a:endParaRPr lang="zh-TW" altLang="en-US"/>
        </a:p>
      </dgm:t>
    </dgm:pt>
    <dgm:pt modelId="{17EB92F1-A4F7-D341-8822-716A99167E2D}" type="sibTrans" cxnId="{6CA06B67-B6FF-164B-BCA8-FD92955948CB}">
      <dgm:prSet/>
      <dgm:spPr/>
      <dgm:t>
        <a:bodyPr/>
        <a:lstStyle/>
        <a:p>
          <a:endParaRPr lang="zh-TW" altLang="en-US"/>
        </a:p>
      </dgm:t>
    </dgm:pt>
    <dgm:pt modelId="{976129A8-B931-2741-B4A7-D796A6E6223F}">
      <dgm:prSet phldrT="[文字]"/>
      <dgm:spPr/>
      <dgm:t>
        <a:bodyPr/>
        <a:lstStyle/>
        <a:p>
          <a:r>
            <a:rPr lang="en-US" altLang="zh-TW"/>
            <a:t>Pro:</a:t>
          </a:r>
          <a:r>
            <a:rPr lang="zh-TW" altLang="en-US"/>
            <a:t> 輕量方便</a:t>
          </a:r>
        </a:p>
      </dgm:t>
    </dgm:pt>
    <dgm:pt modelId="{194AE462-BAE1-EE46-9744-A1895D81464E}" type="parTrans" cxnId="{8413AE2F-E83F-5540-A5F8-07FCCC422D0D}">
      <dgm:prSet/>
      <dgm:spPr/>
      <dgm:t>
        <a:bodyPr/>
        <a:lstStyle/>
        <a:p>
          <a:endParaRPr lang="zh-TW" altLang="en-US"/>
        </a:p>
      </dgm:t>
    </dgm:pt>
    <dgm:pt modelId="{A5E31293-2437-534B-84AF-7F53E9687576}" type="sibTrans" cxnId="{8413AE2F-E83F-5540-A5F8-07FCCC422D0D}">
      <dgm:prSet/>
      <dgm:spPr/>
      <dgm:t>
        <a:bodyPr/>
        <a:lstStyle/>
        <a:p>
          <a:endParaRPr lang="zh-TW" altLang="en-US"/>
        </a:p>
      </dgm:t>
    </dgm:pt>
    <dgm:pt modelId="{434C83F0-FD30-1043-AF3B-6BDD3E4624A2}">
      <dgm:prSet phldrT="[文字]"/>
      <dgm:spPr/>
      <dgm:t>
        <a:bodyPr/>
        <a:lstStyle/>
        <a:p>
          <a:r>
            <a:rPr lang="en-US" altLang="zh-TW"/>
            <a:t>Con:</a:t>
          </a:r>
          <a:r>
            <a:rPr lang="zh-TW" altLang="en-US"/>
            <a:t> 設定稍繁</a:t>
          </a:r>
        </a:p>
      </dgm:t>
    </dgm:pt>
    <dgm:pt modelId="{1897941B-E1D6-1947-8C46-E2FDBB1A0FE6}" type="parTrans" cxnId="{3541AB51-1558-1243-973A-714F11C2834F}">
      <dgm:prSet/>
      <dgm:spPr/>
      <dgm:t>
        <a:bodyPr/>
        <a:lstStyle/>
        <a:p>
          <a:endParaRPr lang="zh-TW" altLang="en-US"/>
        </a:p>
      </dgm:t>
    </dgm:pt>
    <dgm:pt modelId="{94E685D4-254E-1046-A9A0-6818EAD28EAA}" type="sibTrans" cxnId="{3541AB51-1558-1243-973A-714F11C2834F}">
      <dgm:prSet/>
      <dgm:spPr/>
      <dgm:t>
        <a:bodyPr/>
        <a:lstStyle/>
        <a:p>
          <a:endParaRPr lang="zh-TW" altLang="en-US"/>
        </a:p>
      </dgm:t>
    </dgm:pt>
    <dgm:pt modelId="{EA2350DC-3E2B-E942-9795-D5A644622CBF}" type="pres">
      <dgm:prSet presAssocID="{1B2D81D1-0C78-6F4A-8B5A-6EF91B39DF1C}" presName="Name0" presStyleCnt="0">
        <dgm:presLayoutVars>
          <dgm:dir/>
          <dgm:resizeHandles val="exact"/>
        </dgm:presLayoutVars>
      </dgm:prSet>
      <dgm:spPr/>
    </dgm:pt>
    <dgm:pt modelId="{F5B4E426-8AEC-3A4A-8D38-9AF809CAF5EB}" type="pres">
      <dgm:prSet presAssocID="{1B2D81D1-0C78-6F4A-8B5A-6EF91B39DF1C}" presName="bkgdShp" presStyleLbl="alignAccFollowNode1" presStyleIdx="0" presStyleCnt="1"/>
      <dgm:spPr/>
    </dgm:pt>
    <dgm:pt modelId="{2B2CD6D6-93CA-884B-83DF-2FA6D302B337}" type="pres">
      <dgm:prSet presAssocID="{1B2D81D1-0C78-6F4A-8B5A-6EF91B39DF1C}" presName="linComp" presStyleCnt="0"/>
      <dgm:spPr/>
    </dgm:pt>
    <dgm:pt modelId="{A9E2DB64-10BC-9C41-ABCD-048713B15E1C}" type="pres">
      <dgm:prSet presAssocID="{F5C42FB6-67FE-DE42-934C-A9F512462C56}" presName="compNode" presStyleCnt="0"/>
      <dgm:spPr/>
    </dgm:pt>
    <dgm:pt modelId="{B228DB8B-B9E1-BB41-ADEB-7CDC55B9B0B6}" type="pres">
      <dgm:prSet presAssocID="{F5C42FB6-67FE-DE42-934C-A9F512462C56}" presName="node" presStyleLbl="node1" presStyleIdx="0" presStyleCnt="4">
        <dgm:presLayoutVars>
          <dgm:bulletEnabled val="1"/>
        </dgm:presLayoutVars>
      </dgm:prSet>
      <dgm:spPr/>
    </dgm:pt>
    <dgm:pt modelId="{560D0EBE-F446-E341-B39E-54E9D610173F}" type="pres">
      <dgm:prSet presAssocID="{F5C42FB6-67FE-DE42-934C-A9F512462C56}" presName="invisiNode" presStyleLbl="node1" presStyleIdx="0" presStyleCnt="4"/>
      <dgm:spPr/>
    </dgm:pt>
    <dgm:pt modelId="{7A3EC9CD-597C-5A47-8F1C-817A4EDE7B3B}" type="pres">
      <dgm:prSet presAssocID="{F5C42FB6-67FE-DE42-934C-A9F512462C56}" presName="imagNode" presStyleLbl="fgImgPlace1" presStyleIdx="0" presStyleCnt="4" custScaleX="78067" custScaleY="143475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4BD703F-2F95-1146-9DF1-F997FD309A30}" type="pres">
      <dgm:prSet presAssocID="{FB640FA7-B309-DA4F-8E83-0E7B250F738B}" presName="sibTrans" presStyleLbl="sibTrans2D1" presStyleIdx="0" presStyleCnt="0"/>
      <dgm:spPr/>
    </dgm:pt>
    <dgm:pt modelId="{E2AB21CA-BC46-334F-8B54-0F109AF1768F}" type="pres">
      <dgm:prSet presAssocID="{E44A3A39-F0C5-204C-B3BF-D1174E3D5C30}" presName="compNode" presStyleCnt="0"/>
      <dgm:spPr/>
    </dgm:pt>
    <dgm:pt modelId="{057A6CC0-7E03-EB4A-9462-C508529DBF39}" type="pres">
      <dgm:prSet presAssocID="{E44A3A39-F0C5-204C-B3BF-D1174E3D5C30}" presName="node" presStyleLbl="node1" presStyleIdx="1" presStyleCnt="4">
        <dgm:presLayoutVars>
          <dgm:bulletEnabled val="1"/>
        </dgm:presLayoutVars>
      </dgm:prSet>
      <dgm:spPr/>
    </dgm:pt>
    <dgm:pt modelId="{002B0957-99DF-7A42-825A-65A49FC9E673}" type="pres">
      <dgm:prSet presAssocID="{E44A3A39-F0C5-204C-B3BF-D1174E3D5C30}" presName="invisiNode" presStyleLbl="node1" presStyleIdx="1" presStyleCnt="4"/>
      <dgm:spPr/>
    </dgm:pt>
    <dgm:pt modelId="{6DC46AA1-30D8-8743-9A28-C3E7DDF66677}" type="pres">
      <dgm:prSet presAssocID="{E44A3A39-F0C5-204C-B3BF-D1174E3D5C30}" presName="imagNode" presStyleLbl="fgImgPlace1" presStyleIdx="1" presStyleCnt="4" custScaleX="97584" custScaleY="74727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12560" b="12560"/>
          </a:stretch>
        </a:blipFill>
      </dgm:spPr>
    </dgm:pt>
    <dgm:pt modelId="{F25CE4BB-202C-C342-ABDC-D84049B1732C}" type="pres">
      <dgm:prSet presAssocID="{637F05E4-7AA7-4D4A-A297-8E30ED1AB12F}" presName="sibTrans" presStyleLbl="sibTrans2D1" presStyleIdx="0" presStyleCnt="0"/>
      <dgm:spPr/>
    </dgm:pt>
    <dgm:pt modelId="{BA5AB894-AADF-B14D-AEC1-BBA676170B4C}" type="pres">
      <dgm:prSet presAssocID="{A4F1C451-2A90-7541-A651-07D0B095DB63}" presName="compNode" presStyleCnt="0"/>
      <dgm:spPr/>
    </dgm:pt>
    <dgm:pt modelId="{B40CB2A5-BA18-F446-8278-D5ACBD15E50E}" type="pres">
      <dgm:prSet presAssocID="{A4F1C451-2A90-7541-A651-07D0B095DB63}" presName="node" presStyleLbl="node1" presStyleIdx="2" presStyleCnt="4">
        <dgm:presLayoutVars>
          <dgm:bulletEnabled val="1"/>
        </dgm:presLayoutVars>
      </dgm:prSet>
      <dgm:spPr/>
    </dgm:pt>
    <dgm:pt modelId="{A6D540EE-BA1E-C741-9792-3F5F4C5DAEED}" type="pres">
      <dgm:prSet presAssocID="{A4F1C451-2A90-7541-A651-07D0B095DB63}" presName="invisiNode" presStyleLbl="node1" presStyleIdx="2" presStyleCnt="4"/>
      <dgm:spPr/>
    </dgm:pt>
    <dgm:pt modelId="{A364DF26-8A56-DB47-9C58-E499D83F3CBD}" type="pres">
      <dgm:prSet presAssocID="{A4F1C451-2A90-7541-A651-07D0B095DB63}" presName="imagNode" presStyleLbl="fgImgPlace1" presStyleIdx="2" presStyleCnt="4"/>
      <dgm:spPr>
        <a:blipFill dpi="0" rotWithShape="1">
          <a:blip xmlns:r="http://schemas.openxmlformats.org/officeDocument/2006/relationships" r:embed="rId3"/>
          <a:srcRect/>
          <a:stretch>
            <a:fillRect t="4351" b="4351"/>
          </a:stretch>
        </a:blipFill>
      </dgm:spPr>
    </dgm:pt>
    <dgm:pt modelId="{1C66A025-D075-BF4C-AC9B-FF5F795DD15A}" type="pres">
      <dgm:prSet presAssocID="{7D09DE81-6356-CE4F-B9D8-C5CB6269917C}" presName="sibTrans" presStyleLbl="sibTrans2D1" presStyleIdx="0" presStyleCnt="0"/>
      <dgm:spPr/>
    </dgm:pt>
    <dgm:pt modelId="{67924674-629F-4247-9774-EA35850BF232}" type="pres">
      <dgm:prSet presAssocID="{9234EA80-3486-C54A-9C16-28D2AD5CD0C3}" presName="compNode" presStyleCnt="0"/>
      <dgm:spPr/>
    </dgm:pt>
    <dgm:pt modelId="{3DA823E3-321C-6A41-8D6F-67E847B6C9A8}" type="pres">
      <dgm:prSet presAssocID="{9234EA80-3486-C54A-9C16-28D2AD5CD0C3}" presName="node" presStyleLbl="node1" presStyleIdx="3" presStyleCnt="4">
        <dgm:presLayoutVars>
          <dgm:bulletEnabled val="1"/>
        </dgm:presLayoutVars>
      </dgm:prSet>
      <dgm:spPr/>
    </dgm:pt>
    <dgm:pt modelId="{5CB61004-7540-9447-A6F0-98635A4B7050}" type="pres">
      <dgm:prSet presAssocID="{9234EA80-3486-C54A-9C16-28D2AD5CD0C3}" presName="invisiNode" presStyleLbl="node1" presStyleIdx="3" presStyleCnt="4"/>
      <dgm:spPr/>
    </dgm:pt>
    <dgm:pt modelId="{65EAF55C-F3DD-B84D-9248-42C413AAB273}" type="pres">
      <dgm:prSet presAssocID="{9234EA80-3486-C54A-9C16-28D2AD5CD0C3}" presName="imagNode" presStyleLbl="fgImgPlace1" presStyleIdx="3" presStyleCnt="4" custScaleX="54484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F6E9C408-BCA7-984B-A802-E9B805943353}" type="presOf" srcId="{8F3D5528-4DE4-9349-AC2E-DC8FA454D412}" destId="{057A6CC0-7E03-EB4A-9462-C508529DBF39}" srcOrd="0" destOrd="2" presId="urn:microsoft.com/office/officeart/2005/8/layout/pList2"/>
    <dgm:cxn modelId="{F5DCCA09-3EF9-8043-862F-87510F3608DB}" srcId="{A4F1C451-2A90-7541-A651-07D0B095DB63}" destId="{976B62C7-796C-7549-BBF9-E0646D2D2681}" srcOrd="0" destOrd="0" parTransId="{09281EF4-28F9-7349-BB06-886F6C308684}" sibTransId="{4E8A9D7E-0894-E349-9898-79C767C4044A}"/>
    <dgm:cxn modelId="{D51FC421-48DC-4847-81C7-FCE500172486}" type="presOf" srcId="{4EA11467-6DFD-D845-BF46-B045FEC26151}" destId="{B228DB8B-B9E1-BB41-ADEB-7CDC55B9B0B6}" srcOrd="0" destOrd="2" presId="urn:microsoft.com/office/officeart/2005/8/layout/pList2"/>
    <dgm:cxn modelId="{8413AE2F-E83F-5540-A5F8-07FCCC422D0D}" srcId="{9234EA80-3486-C54A-9C16-28D2AD5CD0C3}" destId="{976129A8-B931-2741-B4A7-D796A6E6223F}" srcOrd="0" destOrd="0" parTransId="{194AE462-BAE1-EE46-9744-A1895D81464E}" sibTransId="{A5E31293-2437-534B-84AF-7F53E9687576}"/>
    <dgm:cxn modelId="{C784C243-9F20-C447-859C-71F02E924516}" type="presOf" srcId="{3DCA35B1-1B50-C440-84D7-19E44FB3E8D5}" destId="{057A6CC0-7E03-EB4A-9462-C508529DBF39}" srcOrd="0" destOrd="1" presId="urn:microsoft.com/office/officeart/2005/8/layout/pList2"/>
    <dgm:cxn modelId="{255EA24D-A1A6-0D40-BB36-026714C2DB77}" srcId="{1B2D81D1-0C78-6F4A-8B5A-6EF91B39DF1C}" destId="{9234EA80-3486-C54A-9C16-28D2AD5CD0C3}" srcOrd="3" destOrd="0" parTransId="{941EA28A-D764-694A-8162-F4917DB95C79}" sibTransId="{0BC72AC1-09DD-824B-A76C-C3266787165B}"/>
    <dgm:cxn modelId="{BD7EF650-2B1B-F841-8949-E56C9EB1E6DB}" type="presOf" srcId="{1B2D81D1-0C78-6F4A-8B5A-6EF91B39DF1C}" destId="{EA2350DC-3E2B-E942-9795-D5A644622CBF}" srcOrd="0" destOrd="0" presId="urn:microsoft.com/office/officeart/2005/8/layout/pList2"/>
    <dgm:cxn modelId="{3541AB51-1558-1243-973A-714F11C2834F}" srcId="{9234EA80-3486-C54A-9C16-28D2AD5CD0C3}" destId="{434C83F0-FD30-1043-AF3B-6BDD3E4624A2}" srcOrd="1" destOrd="0" parTransId="{1897941B-E1D6-1947-8C46-E2FDBB1A0FE6}" sibTransId="{94E685D4-254E-1046-A9A0-6818EAD28EAA}"/>
    <dgm:cxn modelId="{5CAE285F-6EFF-184B-AF04-194BD75960C2}" srcId="{E44A3A39-F0C5-204C-B3BF-D1174E3D5C30}" destId="{8F3D5528-4DE4-9349-AC2E-DC8FA454D412}" srcOrd="1" destOrd="0" parTransId="{6F9148BE-4121-1749-BE77-55AFB0F28C6A}" sibTransId="{202AF33A-0FA0-784E-ADDD-4B1CE26840AE}"/>
    <dgm:cxn modelId="{0C551D60-931E-E34A-8C17-54E4E61E3DF0}" type="presOf" srcId="{1F713C17-0240-CE4D-9EC5-9678CD52EF63}" destId="{B40CB2A5-BA18-F446-8278-D5ACBD15E50E}" srcOrd="0" destOrd="2" presId="urn:microsoft.com/office/officeart/2005/8/layout/pList2"/>
    <dgm:cxn modelId="{6CA06B67-B6FF-164B-BCA8-FD92955948CB}" srcId="{A4F1C451-2A90-7541-A651-07D0B095DB63}" destId="{1F713C17-0240-CE4D-9EC5-9678CD52EF63}" srcOrd="1" destOrd="0" parTransId="{0582B8A9-6F7C-6847-BE45-0EDED5C4C050}" sibTransId="{17EB92F1-A4F7-D341-8822-716A99167E2D}"/>
    <dgm:cxn modelId="{7A4AAE6C-3711-8444-BBAB-9C3E2E64237A}" srcId="{1B2D81D1-0C78-6F4A-8B5A-6EF91B39DF1C}" destId="{F5C42FB6-67FE-DE42-934C-A9F512462C56}" srcOrd="0" destOrd="0" parTransId="{419FB853-A343-7C4F-82BE-85566C6CB281}" sibTransId="{FB640FA7-B309-DA4F-8E83-0E7B250F738B}"/>
    <dgm:cxn modelId="{7E9A3B78-41B9-B242-9044-1542F00C79F2}" srcId="{E44A3A39-F0C5-204C-B3BF-D1174E3D5C30}" destId="{3DCA35B1-1B50-C440-84D7-19E44FB3E8D5}" srcOrd="0" destOrd="0" parTransId="{2405A46D-E5D5-BD4C-A9D8-FFAB5DAB84B7}" sibTransId="{E874DC9C-7539-684A-B5BC-0A233BEB19E6}"/>
    <dgm:cxn modelId="{0459837C-7018-7044-8AB2-D68F607F538E}" type="presOf" srcId="{7D09DE81-6356-CE4F-B9D8-C5CB6269917C}" destId="{1C66A025-D075-BF4C-AC9B-FF5F795DD15A}" srcOrd="0" destOrd="0" presId="urn:microsoft.com/office/officeart/2005/8/layout/pList2"/>
    <dgm:cxn modelId="{9F857A8F-F2EB-3244-AB26-214E74DA286E}" srcId="{1B2D81D1-0C78-6F4A-8B5A-6EF91B39DF1C}" destId="{A4F1C451-2A90-7541-A651-07D0B095DB63}" srcOrd="2" destOrd="0" parTransId="{A146FB57-92CB-1C44-8F20-A33F776A02E6}" sibTransId="{7D09DE81-6356-CE4F-B9D8-C5CB6269917C}"/>
    <dgm:cxn modelId="{B237AE95-E10F-1D46-B00D-AE2EABB8A6AE}" type="presOf" srcId="{637F05E4-7AA7-4D4A-A297-8E30ED1AB12F}" destId="{F25CE4BB-202C-C342-ABDC-D84049B1732C}" srcOrd="0" destOrd="0" presId="urn:microsoft.com/office/officeart/2005/8/layout/pList2"/>
    <dgm:cxn modelId="{78B0969A-7D4A-5B4F-988F-6C51BE0952E5}" type="presOf" srcId="{BE655C39-09DD-5D45-82BD-A272FDE571C5}" destId="{B228DB8B-B9E1-BB41-ADEB-7CDC55B9B0B6}" srcOrd="0" destOrd="1" presId="urn:microsoft.com/office/officeart/2005/8/layout/pList2"/>
    <dgm:cxn modelId="{08BDF2A1-1690-C84A-8D30-9262006B00A3}" type="presOf" srcId="{E44A3A39-F0C5-204C-B3BF-D1174E3D5C30}" destId="{057A6CC0-7E03-EB4A-9462-C508529DBF39}" srcOrd="0" destOrd="0" presId="urn:microsoft.com/office/officeart/2005/8/layout/pList2"/>
    <dgm:cxn modelId="{6CC71FA8-76A8-7444-9FA4-DB3E2C6B8D44}" srcId="{1B2D81D1-0C78-6F4A-8B5A-6EF91B39DF1C}" destId="{E44A3A39-F0C5-204C-B3BF-D1174E3D5C30}" srcOrd="1" destOrd="0" parTransId="{BCC8DC0E-C3D2-9549-B3F0-2EBC70BEEF55}" sibTransId="{637F05E4-7AA7-4D4A-A297-8E30ED1AB12F}"/>
    <dgm:cxn modelId="{B42AC4B0-A885-B047-8786-EAA96FF9213C}" type="presOf" srcId="{F5C42FB6-67FE-DE42-934C-A9F512462C56}" destId="{B228DB8B-B9E1-BB41-ADEB-7CDC55B9B0B6}" srcOrd="0" destOrd="0" presId="urn:microsoft.com/office/officeart/2005/8/layout/pList2"/>
    <dgm:cxn modelId="{3CCBF1B1-C488-F047-968F-1813317C5F0D}" type="presOf" srcId="{976129A8-B931-2741-B4A7-D796A6E6223F}" destId="{3DA823E3-321C-6A41-8D6F-67E847B6C9A8}" srcOrd="0" destOrd="1" presId="urn:microsoft.com/office/officeart/2005/8/layout/pList2"/>
    <dgm:cxn modelId="{6ED216BA-0523-2C43-96E0-675B9E47EE4B}" type="presOf" srcId="{A4F1C451-2A90-7541-A651-07D0B095DB63}" destId="{B40CB2A5-BA18-F446-8278-D5ACBD15E50E}" srcOrd="0" destOrd="0" presId="urn:microsoft.com/office/officeart/2005/8/layout/pList2"/>
    <dgm:cxn modelId="{6FC62AC8-1A2F-4749-9ACD-DD3A84196C97}" type="presOf" srcId="{FB640FA7-B309-DA4F-8E83-0E7B250F738B}" destId="{54BD703F-2F95-1146-9DF1-F997FD309A30}" srcOrd="0" destOrd="0" presId="urn:microsoft.com/office/officeart/2005/8/layout/pList2"/>
    <dgm:cxn modelId="{7E2700C9-028E-E744-95DF-EC5514E6A802}" type="presOf" srcId="{9234EA80-3486-C54A-9C16-28D2AD5CD0C3}" destId="{3DA823E3-321C-6A41-8D6F-67E847B6C9A8}" srcOrd="0" destOrd="0" presId="urn:microsoft.com/office/officeart/2005/8/layout/pList2"/>
    <dgm:cxn modelId="{778A21C9-18FA-0D43-A284-98A804F24E99}" srcId="{F5C42FB6-67FE-DE42-934C-A9F512462C56}" destId="{BE655C39-09DD-5D45-82BD-A272FDE571C5}" srcOrd="0" destOrd="0" parTransId="{A500FEBD-C2BA-C84E-8DF8-6F22CEC99C6C}" sibTransId="{13B36BCD-E1DD-0D48-B95A-ACCD30CE844A}"/>
    <dgm:cxn modelId="{53E23BD2-C4A2-D04E-8C65-A0B6F9DEA961}" type="presOf" srcId="{434C83F0-FD30-1043-AF3B-6BDD3E4624A2}" destId="{3DA823E3-321C-6A41-8D6F-67E847B6C9A8}" srcOrd="0" destOrd="2" presId="urn:microsoft.com/office/officeart/2005/8/layout/pList2"/>
    <dgm:cxn modelId="{87DC82DB-5190-A047-8345-F520C77B06B2}" type="presOf" srcId="{976B62C7-796C-7549-BBF9-E0646D2D2681}" destId="{B40CB2A5-BA18-F446-8278-D5ACBD15E50E}" srcOrd="0" destOrd="1" presId="urn:microsoft.com/office/officeart/2005/8/layout/pList2"/>
    <dgm:cxn modelId="{C67807DD-59EF-E949-8141-203E1592AE2D}" srcId="{F5C42FB6-67FE-DE42-934C-A9F512462C56}" destId="{4EA11467-6DFD-D845-BF46-B045FEC26151}" srcOrd="1" destOrd="0" parTransId="{29970786-BB90-624A-ADEF-AB1569C0661B}" sibTransId="{774D959C-1731-ED4C-B7DA-B220E4770722}"/>
    <dgm:cxn modelId="{BE3203AF-E3C9-A741-BEB0-5F186E0176FB}" type="presParOf" srcId="{EA2350DC-3E2B-E942-9795-D5A644622CBF}" destId="{F5B4E426-8AEC-3A4A-8D38-9AF809CAF5EB}" srcOrd="0" destOrd="0" presId="urn:microsoft.com/office/officeart/2005/8/layout/pList2"/>
    <dgm:cxn modelId="{7CCD4307-C6EE-9348-A002-CD5FDE8CC5C7}" type="presParOf" srcId="{EA2350DC-3E2B-E942-9795-D5A644622CBF}" destId="{2B2CD6D6-93CA-884B-83DF-2FA6D302B337}" srcOrd="1" destOrd="0" presId="urn:microsoft.com/office/officeart/2005/8/layout/pList2"/>
    <dgm:cxn modelId="{B29C6859-2438-6C47-BFBF-8ED5F4B87D8A}" type="presParOf" srcId="{2B2CD6D6-93CA-884B-83DF-2FA6D302B337}" destId="{A9E2DB64-10BC-9C41-ABCD-048713B15E1C}" srcOrd="0" destOrd="0" presId="urn:microsoft.com/office/officeart/2005/8/layout/pList2"/>
    <dgm:cxn modelId="{93171B46-F1BB-A445-AD54-09C9FBCC8422}" type="presParOf" srcId="{A9E2DB64-10BC-9C41-ABCD-048713B15E1C}" destId="{B228DB8B-B9E1-BB41-ADEB-7CDC55B9B0B6}" srcOrd="0" destOrd="0" presId="urn:microsoft.com/office/officeart/2005/8/layout/pList2"/>
    <dgm:cxn modelId="{5095D74B-0FB5-2D49-A3E2-AE194F59E65A}" type="presParOf" srcId="{A9E2DB64-10BC-9C41-ABCD-048713B15E1C}" destId="{560D0EBE-F446-E341-B39E-54E9D610173F}" srcOrd="1" destOrd="0" presId="urn:microsoft.com/office/officeart/2005/8/layout/pList2"/>
    <dgm:cxn modelId="{7E1F19D7-2BA3-DF45-A4C7-C228D85D3286}" type="presParOf" srcId="{A9E2DB64-10BC-9C41-ABCD-048713B15E1C}" destId="{7A3EC9CD-597C-5A47-8F1C-817A4EDE7B3B}" srcOrd="2" destOrd="0" presId="urn:microsoft.com/office/officeart/2005/8/layout/pList2"/>
    <dgm:cxn modelId="{2EC618BE-D85E-D34E-861F-661D4F56749B}" type="presParOf" srcId="{2B2CD6D6-93CA-884B-83DF-2FA6D302B337}" destId="{54BD703F-2F95-1146-9DF1-F997FD309A30}" srcOrd="1" destOrd="0" presId="urn:microsoft.com/office/officeart/2005/8/layout/pList2"/>
    <dgm:cxn modelId="{BC72B37D-585F-624B-9E37-841208CD98BD}" type="presParOf" srcId="{2B2CD6D6-93CA-884B-83DF-2FA6D302B337}" destId="{E2AB21CA-BC46-334F-8B54-0F109AF1768F}" srcOrd="2" destOrd="0" presId="urn:microsoft.com/office/officeart/2005/8/layout/pList2"/>
    <dgm:cxn modelId="{41399C51-9B98-C94C-9495-585893E8FB01}" type="presParOf" srcId="{E2AB21CA-BC46-334F-8B54-0F109AF1768F}" destId="{057A6CC0-7E03-EB4A-9462-C508529DBF39}" srcOrd="0" destOrd="0" presId="urn:microsoft.com/office/officeart/2005/8/layout/pList2"/>
    <dgm:cxn modelId="{EDE24208-BE48-5D4B-8C8B-47834FAEF6FE}" type="presParOf" srcId="{E2AB21CA-BC46-334F-8B54-0F109AF1768F}" destId="{002B0957-99DF-7A42-825A-65A49FC9E673}" srcOrd="1" destOrd="0" presId="urn:microsoft.com/office/officeart/2005/8/layout/pList2"/>
    <dgm:cxn modelId="{2040AB40-9A09-A44C-A285-4C9923ACDF13}" type="presParOf" srcId="{E2AB21CA-BC46-334F-8B54-0F109AF1768F}" destId="{6DC46AA1-30D8-8743-9A28-C3E7DDF66677}" srcOrd="2" destOrd="0" presId="urn:microsoft.com/office/officeart/2005/8/layout/pList2"/>
    <dgm:cxn modelId="{B9A69EDC-9FAD-054D-9CF0-A97C34C69E4B}" type="presParOf" srcId="{2B2CD6D6-93CA-884B-83DF-2FA6D302B337}" destId="{F25CE4BB-202C-C342-ABDC-D84049B1732C}" srcOrd="3" destOrd="0" presId="urn:microsoft.com/office/officeart/2005/8/layout/pList2"/>
    <dgm:cxn modelId="{A93BF751-F9B4-924B-AB2E-5303A9A59053}" type="presParOf" srcId="{2B2CD6D6-93CA-884B-83DF-2FA6D302B337}" destId="{BA5AB894-AADF-B14D-AEC1-BBA676170B4C}" srcOrd="4" destOrd="0" presId="urn:microsoft.com/office/officeart/2005/8/layout/pList2"/>
    <dgm:cxn modelId="{4C705CA9-9E18-6546-B579-440C3674DEC3}" type="presParOf" srcId="{BA5AB894-AADF-B14D-AEC1-BBA676170B4C}" destId="{B40CB2A5-BA18-F446-8278-D5ACBD15E50E}" srcOrd="0" destOrd="0" presId="urn:microsoft.com/office/officeart/2005/8/layout/pList2"/>
    <dgm:cxn modelId="{2C3B68AE-E704-E141-8070-20626C2C420E}" type="presParOf" srcId="{BA5AB894-AADF-B14D-AEC1-BBA676170B4C}" destId="{A6D540EE-BA1E-C741-9792-3F5F4C5DAEED}" srcOrd="1" destOrd="0" presId="urn:microsoft.com/office/officeart/2005/8/layout/pList2"/>
    <dgm:cxn modelId="{B7F1981A-7A9A-2146-A40A-05B781E48528}" type="presParOf" srcId="{BA5AB894-AADF-B14D-AEC1-BBA676170B4C}" destId="{A364DF26-8A56-DB47-9C58-E499D83F3CBD}" srcOrd="2" destOrd="0" presId="urn:microsoft.com/office/officeart/2005/8/layout/pList2"/>
    <dgm:cxn modelId="{7F764796-BB95-DB43-A9A0-CAF61BDF9172}" type="presParOf" srcId="{2B2CD6D6-93CA-884B-83DF-2FA6D302B337}" destId="{1C66A025-D075-BF4C-AC9B-FF5F795DD15A}" srcOrd="5" destOrd="0" presId="urn:microsoft.com/office/officeart/2005/8/layout/pList2"/>
    <dgm:cxn modelId="{AF876D03-3242-A44E-B69F-9916C44B4AE3}" type="presParOf" srcId="{2B2CD6D6-93CA-884B-83DF-2FA6D302B337}" destId="{67924674-629F-4247-9774-EA35850BF232}" srcOrd="6" destOrd="0" presId="urn:microsoft.com/office/officeart/2005/8/layout/pList2"/>
    <dgm:cxn modelId="{7474CB21-D9B9-9643-BBB9-557A4EC82E17}" type="presParOf" srcId="{67924674-629F-4247-9774-EA35850BF232}" destId="{3DA823E3-321C-6A41-8D6F-67E847B6C9A8}" srcOrd="0" destOrd="0" presId="urn:microsoft.com/office/officeart/2005/8/layout/pList2"/>
    <dgm:cxn modelId="{56F041D5-4387-2343-92B3-DB7E35F89871}" type="presParOf" srcId="{67924674-629F-4247-9774-EA35850BF232}" destId="{5CB61004-7540-9447-A6F0-98635A4B7050}" srcOrd="1" destOrd="0" presId="urn:microsoft.com/office/officeart/2005/8/layout/pList2"/>
    <dgm:cxn modelId="{EB035C1D-9455-7947-B09F-57C130A68B90}" type="presParOf" srcId="{67924674-629F-4247-9774-EA35850BF232}" destId="{65EAF55C-F3DD-B84D-9248-42C413AAB273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CC2BD0-B990-0F48-A798-F9231E73100C}" type="doc">
      <dgm:prSet loTypeId="urn:microsoft.com/office/officeart/2005/8/layout/StepDownProcess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077632A0-1331-6C47-A5A7-47857BFA78FC}">
      <dgm:prSet/>
      <dgm:spPr/>
      <dgm:t>
        <a:bodyPr/>
        <a:lstStyle/>
        <a:p>
          <a:r>
            <a:rPr kumimoji="1" lang="en-US"/>
            <a:t>.c source</a:t>
          </a:r>
          <a:endParaRPr lang="zh-TW"/>
        </a:p>
      </dgm:t>
    </dgm:pt>
    <dgm:pt modelId="{B67A622F-5615-764D-97CA-A6DD6823A6E2}" type="parTrans" cxnId="{B8F6009C-F16D-5C44-B042-5058B8995EDB}">
      <dgm:prSet/>
      <dgm:spPr/>
      <dgm:t>
        <a:bodyPr/>
        <a:lstStyle/>
        <a:p>
          <a:endParaRPr lang="zh-TW" altLang="en-US"/>
        </a:p>
      </dgm:t>
    </dgm:pt>
    <dgm:pt modelId="{39B0A196-55D6-4644-82A6-5B645F9FC22A}" type="sibTrans" cxnId="{B8F6009C-F16D-5C44-B042-5058B8995EDB}">
      <dgm:prSet/>
      <dgm:spPr/>
      <dgm:t>
        <a:bodyPr/>
        <a:lstStyle/>
        <a:p>
          <a:endParaRPr lang="zh-TW" altLang="en-US"/>
        </a:p>
      </dgm:t>
    </dgm:pt>
    <dgm:pt modelId="{FA767FE3-5ED9-F149-8448-631559E6F093}">
      <dgm:prSet/>
      <dgm:spPr/>
      <dgm:t>
        <a:bodyPr/>
        <a:lstStyle/>
        <a:p>
          <a:r>
            <a:rPr kumimoji="1" lang="en-US"/>
            <a:t>.s assembly</a:t>
          </a:r>
          <a:endParaRPr lang="zh-TW"/>
        </a:p>
      </dgm:t>
    </dgm:pt>
    <dgm:pt modelId="{18A28292-5AFA-F140-9AE0-8F50F0E371BB}" type="parTrans" cxnId="{29A62E85-EBEB-684B-B825-13CE18BD345A}">
      <dgm:prSet/>
      <dgm:spPr/>
      <dgm:t>
        <a:bodyPr/>
        <a:lstStyle/>
        <a:p>
          <a:endParaRPr lang="zh-TW" altLang="en-US"/>
        </a:p>
      </dgm:t>
    </dgm:pt>
    <dgm:pt modelId="{F2E3328A-D08E-2A41-BE6C-6B6779EB3EDE}" type="sibTrans" cxnId="{29A62E85-EBEB-684B-B825-13CE18BD345A}">
      <dgm:prSet/>
      <dgm:spPr/>
      <dgm:t>
        <a:bodyPr/>
        <a:lstStyle/>
        <a:p>
          <a:endParaRPr lang="zh-TW" altLang="en-US"/>
        </a:p>
      </dgm:t>
    </dgm:pt>
    <dgm:pt modelId="{9C0DFD18-39DF-244B-9710-8A793994BA3C}">
      <dgm:prSet/>
      <dgm:spPr/>
      <dgm:t>
        <a:bodyPr/>
        <a:lstStyle/>
        <a:p>
          <a:r>
            <a:rPr kumimoji="1" lang="en-US"/>
            <a:t>.o object</a:t>
          </a:r>
          <a:endParaRPr lang="zh-TW"/>
        </a:p>
      </dgm:t>
    </dgm:pt>
    <dgm:pt modelId="{60F13E44-9258-E24A-88E2-B33DE71BBF65}" type="parTrans" cxnId="{68C9B039-451F-B545-9CD1-08F4008FF90B}">
      <dgm:prSet/>
      <dgm:spPr/>
      <dgm:t>
        <a:bodyPr/>
        <a:lstStyle/>
        <a:p>
          <a:endParaRPr lang="zh-TW" altLang="en-US"/>
        </a:p>
      </dgm:t>
    </dgm:pt>
    <dgm:pt modelId="{904BF642-9079-E84A-991F-1147E88A0C8A}" type="sibTrans" cxnId="{68C9B039-451F-B545-9CD1-08F4008FF90B}">
      <dgm:prSet/>
      <dgm:spPr/>
      <dgm:t>
        <a:bodyPr/>
        <a:lstStyle/>
        <a:p>
          <a:endParaRPr lang="zh-TW" altLang="en-US"/>
        </a:p>
      </dgm:t>
    </dgm:pt>
    <dgm:pt modelId="{0F20BB6F-B324-1040-A6E7-5AA624EBA0B2}">
      <dgm:prSet/>
      <dgm:spPr/>
      <dgm:t>
        <a:bodyPr/>
        <a:lstStyle/>
        <a:p>
          <a:r>
            <a:rPr kumimoji="1" lang="en-US"/>
            <a:t>binary code</a:t>
          </a:r>
          <a:endParaRPr lang="zh-TW"/>
        </a:p>
      </dgm:t>
    </dgm:pt>
    <dgm:pt modelId="{F7B5846B-7DB0-1347-9BEE-F205D1E158B1}" type="parTrans" cxnId="{87C91549-307E-CF4A-B129-0ED2935E0CF4}">
      <dgm:prSet/>
      <dgm:spPr/>
      <dgm:t>
        <a:bodyPr/>
        <a:lstStyle/>
        <a:p>
          <a:endParaRPr lang="zh-TW" altLang="en-US"/>
        </a:p>
      </dgm:t>
    </dgm:pt>
    <dgm:pt modelId="{3B67D098-5709-FD46-8E1A-3666DC282706}" type="sibTrans" cxnId="{87C91549-307E-CF4A-B129-0ED2935E0CF4}">
      <dgm:prSet/>
      <dgm:spPr/>
      <dgm:t>
        <a:bodyPr/>
        <a:lstStyle/>
        <a:p>
          <a:endParaRPr lang="zh-TW" altLang="en-US"/>
        </a:p>
      </dgm:t>
    </dgm:pt>
    <dgm:pt modelId="{14756404-B59B-6943-A5C7-27D6276AD9EF}">
      <dgm:prSet/>
      <dgm:spPr/>
      <dgm:t>
        <a:bodyPr/>
        <a:lstStyle/>
        <a:p>
          <a:r>
            <a:rPr lang="en-US" altLang="zh-TW"/>
            <a:t>compile</a:t>
          </a:r>
          <a:endParaRPr lang="zh-TW"/>
        </a:p>
      </dgm:t>
    </dgm:pt>
    <dgm:pt modelId="{8DAD26EB-5C81-6841-8339-07AF2E9886FB}" type="parTrans" cxnId="{3F5A6790-7602-2C41-8A3E-6E946E8C50F0}">
      <dgm:prSet/>
      <dgm:spPr/>
      <dgm:t>
        <a:bodyPr/>
        <a:lstStyle/>
        <a:p>
          <a:endParaRPr lang="zh-TW" altLang="en-US"/>
        </a:p>
      </dgm:t>
    </dgm:pt>
    <dgm:pt modelId="{37BD6FBD-A525-9947-B49F-A4573957DDF2}" type="sibTrans" cxnId="{3F5A6790-7602-2C41-8A3E-6E946E8C50F0}">
      <dgm:prSet/>
      <dgm:spPr/>
      <dgm:t>
        <a:bodyPr/>
        <a:lstStyle/>
        <a:p>
          <a:endParaRPr lang="zh-TW" altLang="en-US"/>
        </a:p>
      </dgm:t>
    </dgm:pt>
    <dgm:pt modelId="{3E1C4372-C010-A044-AD31-2418F1E918C6}">
      <dgm:prSet/>
      <dgm:spPr/>
      <dgm:t>
        <a:bodyPr/>
        <a:lstStyle/>
        <a:p>
          <a:r>
            <a:rPr lang="en-US" altLang="zh-TW"/>
            <a:t>assemble</a:t>
          </a:r>
          <a:endParaRPr lang="zh-TW"/>
        </a:p>
      </dgm:t>
    </dgm:pt>
    <dgm:pt modelId="{B43D991E-EDF1-0F4F-9941-34775CC79317}" type="parTrans" cxnId="{814BF477-7229-7E4B-AE32-1890C168B6C8}">
      <dgm:prSet/>
      <dgm:spPr/>
      <dgm:t>
        <a:bodyPr/>
        <a:lstStyle/>
        <a:p>
          <a:endParaRPr lang="zh-TW" altLang="en-US"/>
        </a:p>
      </dgm:t>
    </dgm:pt>
    <dgm:pt modelId="{A75A7CF6-1619-8B4C-BD38-C30E9A1A75F7}" type="sibTrans" cxnId="{814BF477-7229-7E4B-AE32-1890C168B6C8}">
      <dgm:prSet/>
      <dgm:spPr/>
      <dgm:t>
        <a:bodyPr/>
        <a:lstStyle/>
        <a:p>
          <a:endParaRPr lang="zh-TW" altLang="en-US"/>
        </a:p>
      </dgm:t>
    </dgm:pt>
    <dgm:pt modelId="{F2D6607C-1A63-BB41-A1B9-C15FA0BFFE91}">
      <dgm:prSet/>
      <dgm:spPr/>
      <dgm:t>
        <a:bodyPr/>
        <a:lstStyle/>
        <a:p>
          <a:r>
            <a:rPr lang="en-US" altLang="zh-TW"/>
            <a:t>link</a:t>
          </a:r>
          <a:endParaRPr lang="zh-TW"/>
        </a:p>
      </dgm:t>
    </dgm:pt>
    <dgm:pt modelId="{CE006A5A-D85F-DB4C-8072-998C21FE114A}" type="parTrans" cxnId="{E88295EB-6F22-2042-9572-55B46BED0724}">
      <dgm:prSet/>
      <dgm:spPr/>
    </dgm:pt>
    <dgm:pt modelId="{C02178ED-DEA0-EC4D-BD52-1B4AC02E1853}" type="sibTrans" cxnId="{E88295EB-6F22-2042-9572-55B46BED0724}">
      <dgm:prSet/>
      <dgm:spPr/>
    </dgm:pt>
    <dgm:pt modelId="{089B7F6B-4779-B247-95F9-E32335CA11BE}">
      <dgm:prSet/>
      <dgm:spPr/>
      <dgm:t>
        <a:bodyPr/>
        <a:lstStyle/>
        <a:p>
          <a:r>
            <a:rPr lang="en-US" altLang="zh-TW"/>
            <a:t>execute</a:t>
          </a:r>
          <a:endParaRPr lang="zh-TW"/>
        </a:p>
      </dgm:t>
    </dgm:pt>
    <dgm:pt modelId="{1665E482-6ABC-6742-8FD6-E7B169C79BB7}" type="parTrans" cxnId="{ECCA40F4-2564-6241-9ACB-1CC452BDB715}">
      <dgm:prSet/>
      <dgm:spPr/>
    </dgm:pt>
    <dgm:pt modelId="{815E59F4-1BB3-7C47-AED8-78EB77B70F0B}" type="sibTrans" cxnId="{ECCA40F4-2564-6241-9ACB-1CC452BDB715}">
      <dgm:prSet/>
      <dgm:spPr/>
    </dgm:pt>
    <dgm:pt modelId="{B503DC82-ACB5-E54F-9CA6-066F19CD9475}" type="pres">
      <dgm:prSet presAssocID="{ECCC2BD0-B990-0F48-A798-F9231E73100C}" presName="rootnode" presStyleCnt="0">
        <dgm:presLayoutVars>
          <dgm:chMax/>
          <dgm:chPref/>
          <dgm:dir/>
          <dgm:animLvl val="lvl"/>
        </dgm:presLayoutVars>
      </dgm:prSet>
      <dgm:spPr/>
    </dgm:pt>
    <dgm:pt modelId="{56FB748B-3FF5-6E4E-855E-25F925C4D932}" type="pres">
      <dgm:prSet presAssocID="{077632A0-1331-6C47-A5A7-47857BFA78FC}" presName="composite" presStyleCnt="0"/>
      <dgm:spPr/>
    </dgm:pt>
    <dgm:pt modelId="{4154FD4C-5CE5-0140-9BE3-AD94BD714647}" type="pres">
      <dgm:prSet presAssocID="{077632A0-1331-6C47-A5A7-47857BFA78FC}" presName="bentUpArrow1" presStyleLbl="alignImgPlace1" presStyleIdx="0" presStyleCnt="3"/>
      <dgm:spPr/>
    </dgm:pt>
    <dgm:pt modelId="{8ED9CFDD-6563-EA49-9D83-087C46C8E21C}" type="pres">
      <dgm:prSet presAssocID="{077632A0-1331-6C47-A5A7-47857BFA78FC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5BD288A5-24B6-9B45-82D0-0BA451975481}" type="pres">
      <dgm:prSet presAssocID="{077632A0-1331-6C47-A5A7-47857BFA78FC}" presName="Child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43B84A55-FE9E-044D-B22B-93E4F8D82182}" type="pres">
      <dgm:prSet presAssocID="{39B0A196-55D6-4644-82A6-5B645F9FC22A}" presName="sibTrans" presStyleCnt="0"/>
      <dgm:spPr/>
    </dgm:pt>
    <dgm:pt modelId="{C9DF7369-3E9C-E649-BA4C-023DE1267438}" type="pres">
      <dgm:prSet presAssocID="{FA767FE3-5ED9-F149-8448-631559E6F093}" presName="composite" presStyleCnt="0"/>
      <dgm:spPr/>
    </dgm:pt>
    <dgm:pt modelId="{FF9961D7-0588-4A4F-8277-6FCD52D4341F}" type="pres">
      <dgm:prSet presAssocID="{FA767FE3-5ED9-F149-8448-631559E6F093}" presName="bentUpArrow1" presStyleLbl="alignImgPlace1" presStyleIdx="1" presStyleCnt="3"/>
      <dgm:spPr/>
    </dgm:pt>
    <dgm:pt modelId="{BB498346-8977-7841-AB57-2C6E449F7414}" type="pres">
      <dgm:prSet presAssocID="{FA767FE3-5ED9-F149-8448-631559E6F093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FF86047E-C748-AF4E-810F-CCD0B0CA9D6F}" type="pres">
      <dgm:prSet presAssocID="{FA767FE3-5ED9-F149-8448-631559E6F093}" presName="Child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3D509EF8-4981-8545-A505-5CF054E08ED0}" type="pres">
      <dgm:prSet presAssocID="{F2E3328A-D08E-2A41-BE6C-6B6779EB3EDE}" presName="sibTrans" presStyleCnt="0"/>
      <dgm:spPr/>
    </dgm:pt>
    <dgm:pt modelId="{A931BC53-CB05-9F4D-B472-E17CF8E13E4B}" type="pres">
      <dgm:prSet presAssocID="{9C0DFD18-39DF-244B-9710-8A793994BA3C}" presName="composite" presStyleCnt="0"/>
      <dgm:spPr/>
    </dgm:pt>
    <dgm:pt modelId="{6A49AA4D-B193-7A4E-930A-F1D32CA0BF5C}" type="pres">
      <dgm:prSet presAssocID="{9C0DFD18-39DF-244B-9710-8A793994BA3C}" presName="bentUpArrow1" presStyleLbl="alignImgPlace1" presStyleIdx="2" presStyleCnt="3"/>
      <dgm:spPr/>
    </dgm:pt>
    <dgm:pt modelId="{1BDFDC7C-6CFC-F44A-8746-8B67A24DE334}" type="pres">
      <dgm:prSet presAssocID="{9C0DFD18-39DF-244B-9710-8A793994BA3C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E5FED38C-0CA5-CB44-9FD5-9526C22BD1C6}" type="pres">
      <dgm:prSet presAssocID="{9C0DFD18-39DF-244B-9710-8A793994BA3C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18730355-78DB-294D-BDAB-52AAA2080A60}" type="pres">
      <dgm:prSet presAssocID="{904BF642-9079-E84A-991F-1147E88A0C8A}" presName="sibTrans" presStyleCnt="0"/>
      <dgm:spPr/>
    </dgm:pt>
    <dgm:pt modelId="{6EE0F725-D1CE-394B-B076-284C253BA661}" type="pres">
      <dgm:prSet presAssocID="{0F20BB6F-B324-1040-A6E7-5AA624EBA0B2}" presName="composite" presStyleCnt="0"/>
      <dgm:spPr/>
    </dgm:pt>
    <dgm:pt modelId="{84D42324-E831-6743-9E06-9C2154562E81}" type="pres">
      <dgm:prSet presAssocID="{0F20BB6F-B324-1040-A6E7-5AA624EBA0B2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  <dgm:pt modelId="{E4A0D7A3-D522-4F40-9946-257774B06860}" type="pres">
      <dgm:prSet presAssocID="{0F20BB6F-B324-1040-A6E7-5AA624EBA0B2}" presName="Final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8C9B039-451F-B545-9CD1-08F4008FF90B}" srcId="{ECCC2BD0-B990-0F48-A798-F9231E73100C}" destId="{9C0DFD18-39DF-244B-9710-8A793994BA3C}" srcOrd="2" destOrd="0" parTransId="{60F13E44-9258-E24A-88E2-B33DE71BBF65}" sibTransId="{904BF642-9079-E84A-991F-1147E88A0C8A}"/>
    <dgm:cxn modelId="{87C91549-307E-CF4A-B129-0ED2935E0CF4}" srcId="{ECCC2BD0-B990-0F48-A798-F9231E73100C}" destId="{0F20BB6F-B324-1040-A6E7-5AA624EBA0B2}" srcOrd="3" destOrd="0" parTransId="{F7B5846B-7DB0-1347-9BEE-F205D1E158B1}" sibTransId="{3B67D098-5709-FD46-8E1A-3666DC282706}"/>
    <dgm:cxn modelId="{E8339E53-84D1-6D43-BC3B-F978E7FA3701}" type="presOf" srcId="{077632A0-1331-6C47-A5A7-47857BFA78FC}" destId="{8ED9CFDD-6563-EA49-9D83-087C46C8E21C}" srcOrd="0" destOrd="0" presId="urn:microsoft.com/office/officeart/2005/8/layout/StepDownProcess"/>
    <dgm:cxn modelId="{DB46F66F-70C4-A84F-A5CB-0D0A92F2EDB8}" type="presOf" srcId="{ECCC2BD0-B990-0F48-A798-F9231E73100C}" destId="{B503DC82-ACB5-E54F-9CA6-066F19CD9475}" srcOrd="0" destOrd="0" presId="urn:microsoft.com/office/officeart/2005/8/layout/StepDownProcess"/>
    <dgm:cxn modelId="{814BF477-7229-7E4B-AE32-1890C168B6C8}" srcId="{FA767FE3-5ED9-F149-8448-631559E6F093}" destId="{3E1C4372-C010-A044-AD31-2418F1E918C6}" srcOrd="0" destOrd="0" parTransId="{B43D991E-EDF1-0F4F-9941-34775CC79317}" sibTransId="{A75A7CF6-1619-8B4C-BD38-C30E9A1A75F7}"/>
    <dgm:cxn modelId="{29A62E85-EBEB-684B-B825-13CE18BD345A}" srcId="{ECCC2BD0-B990-0F48-A798-F9231E73100C}" destId="{FA767FE3-5ED9-F149-8448-631559E6F093}" srcOrd="1" destOrd="0" parTransId="{18A28292-5AFA-F140-9AE0-8F50F0E371BB}" sibTransId="{F2E3328A-D08E-2A41-BE6C-6B6779EB3EDE}"/>
    <dgm:cxn modelId="{FF04278F-6D21-4D4A-8BF3-CC2E19B0D26E}" type="presOf" srcId="{3E1C4372-C010-A044-AD31-2418F1E918C6}" destId="{FF86047E-C748-AF4E-810F-CCD0B0CA9D6F}" srcOrd="0" destOrd="0" presId="urn:microsoft.com/office/officeart/2005/8/layout/StepDownProcess"/>
    <dgm:cxn modelId="{3F5A6790-7602-2C41-8A3E-6E946E8C50F0}" srcId="{077632A0-1331-6C47-A5A7-47857BFA78FC}" destId="{14756404-B59B-6943-A5C7-27D6276AD9EF}" srcOrd="0" destOrd="0" parTransId="{8DAD26EB-5C81-6841-8339-07AF2E9886FB}" sibTransId="{37BD6FBD-A525-9947-B49F-A4573957DDF2}"/>
    <dgm:cxn modelId="{B8F6009C-F16D-5C44-B042-5058B8995EDB}" srcId="{ECCC2BD0-B990-0F48-A798-F9231E73100C}" destId="{077632A0-1331-6C47-A5A7-47857BFA78FC}" srcOrd="0" destOrd="0" parTransId="{B67A622F-5615-764D-97CA-A6DD6823A6E2}" sibTransId="{39B0A196-55D6-4644-82A6-5B645F9FC22A}"/>
    <dgm:cxn modelId="{B840B9AD-DEA6-0A49-8D59-CF5A6F37400E}" type="presOf" srcId="{14756404-B59B-6943-A5C7-27D6276AD9EF}" destId="{5BD288A5-24B6-9B45-82D0-0BA451975481}" srcOrd="0" destOrd="0" presId="urn:microsoft.com/office/officeart/2005/8/layout/StepDownProcess"/>
    <dgm:cxn modelId="{D48DF4BE-4A5F-2542-9335-937294C04F17}" type="presOf" srcId="{0F20BB6F-B324-1040-A6E7-5AA624EBA0B2}" destId="{84D42324-E831-6743-9E06-9C2154562E81}" srcOrd="0" destOrd="0" presId="urn:microsoft.com/office/officeart/2005/8/layout/StepDownProcess"/>
    <dgm:cxn modelId="{E4FA9EC1-FB4C-E343-B9EA-EF8922A2A42C}" type="presOf" srcId="{FA767FE3-5ED9-F149-8448-631559E6F093}" destId="{BB498346-8977-7841-AB57-2C6E449F7414}" srcOrd="0" destOrd="0" presId="urn:microsoft.com/office/officeart/2005/8/layout/StepDownProcess"/>
    <dgm:cxn modelId="{0411F5E8-274E-C745-AB27-397304ACA95B}" type="presOf" srcId="{089B7F6B-4779-B247-95F9-E32335CA11BE}" destId="{E4A0D7A3-D522-4F40-9946-257774B06860}" srcOrd="0" destOrd="0" presId="urn:microsoft.com/office/officeart/2005/8/layout/StepDownProcess"/>
    <dgm:cxn modelId="{E88295EB-6F22-2042-9572-55B46BED0724}" srcId="{9C0DFD18-39DF-244B-9710-8A793994BA3C}" destId="{F2D6607C-1A63-BB41-A1B9-C15FA0BFFE91}" srcOrd="0" destOrd="0" parTransId="{CE006A5A-D85F-DB4C-8072-998C21FE114A}" sibTransId="{C02178ED-DEA0-EC4D-BD52-1B4AC02E1853}"/>
    <dgm:cxn modelId="{864C2EED-7F3C-B649-A4B3-83DD5D4F0D4E}" type="presOf" srcId="{F2D6607C-1A63-BB41-A1B9-C15FA0BFFE91}" destId="{E5FED38C-0CA5-CB44-9FD5-9526C22BD1C6}" srcOrd="0" destOrd="0" presId="urn:microsoft.com/office/officeart/2005/8/layout/StepDownProcess"/>
    <dgm:cxn modelId="{4859E5EE-4817-0746-96F0-17B2E074445A}" type="presOf" srcId="{9C0DFD18-39DF-244B-9710-8A793994BA3C}" destId="{1BDFDC7C-6CFC-F44A-8746-8B67A24DE334}" srcOrd="0" destOrd="0" presId="urn:microsoft.com/office/officeart/2005/8/layout/StepDownProcess"/>
    <dgm:cxn modelId="{ECCA40F4-2564-6241-9ACB-1CC452BDB715}" srcId="{0F20BB6F-B324-1040-A6E7-5AA624EBA0B2}" destId="{089B7F6B-4779-B247-95F9-E32335CA11BE}" srcOrd="0" destOrd="0" parTransId="{1665E482-6ABC-6742-8FD6-E7B169C79BB7}" sibTransId="{815E59F4-1BB3-7C47-AED8-78EB77B70F0B}"/>
    <dgm:cxn modelId="{22F0F334-70BA-0C47-AFD7-34238D04FF16}" type="presParOf" srcId="{B503DC82-ACB5-E54F-9CA6-066F19CD9475}" destId="{56FB748B-3FF5-6E4E-855E-25F925C4D932}" srcOrd="0" destOrd="0" presId="urn:microsoft.com/office/officeart/2005/8/layout/StepDownProcess"/>
    <dgm:cxn modelId="{ED30BFF2-E63F-4744-B93D-6F933EFEC912}" type="presParOf" srcId="{56FB748B-3FF5-6E4E-855E-25F925C4D932}" destId="{4154FD4C-5CE5-0140-9BE3-AD94BD714647}" srcOrd="0" destOrd="0" presId="urn:microsoft.com/office/officeart/2005/8/layout/StepDownProcess"/>
    <dgm:cxn modelId="{0F2AD999-644D-B14C-9A2A-C1DBDDB180CC}" type="presParOf" srcId="{56FB748B-3FF5-6E4E-855E-25F925C4D932}" destId="{8ED9CFDD-6563-EA49-9D83-087C46C8E21C}" srcOrd="1" destOrd="0" presId="urn:microsoft.com/office/officeart/2005/8/layout/StepDownProcess"/>
    <dgm:cxn modelId="{70D1A6E0-9E32-FF47-BA2E-A551EF667389}" type="presParOf" srcId="{56FB748B-3FF5-6E4E-855E-25F925C4D932}" destId="{5BD288A5-24B6-9B45-82D0-0BA451975481}" srcOrd="2" destOrd="0" presId="urn:microsoft.com/office/officeart/2005/8/layout/StepDownProcess"/>
    <dgm:cxn modelId="{B3AC0313-C4F6-994C-BBF1-76F2781A3558}" type="presParOf" srcId="{B503DC82-ACB5-E54F-9CA6-066F19CD9475}" destId="{43B84A55-FE9E-044D-B22B-93E4F8D82182}" srcOrd="1" destOrd="0" presId="urn:microsoft.com/office/officeart/2005/8/layout/StepDownProcess"/>
    <dgm:cxn modelId="{618D6561-7EB5-EF45-9943-F4FB11FF192C}" type="presParOf" srcId="{B503DC82-ACB5-E54F-9CA6-066F19CD9475}" destId="{C9DF7369-3E9C-E649-BA4C-023DE1267438}" srcOrd="2" destOrd="0" presId="urn:microsoft.com/office/officeart/2005/8/layout/StepDownProcess"/>
    <dgm:cxn modelId="{5ECF4EF1-D4C0-314A-A8D0-66DBDDAD5B0A}" type="presParOf" srcId="{C9DF7369-3E9C-E649-BA4C-023DE1267438}" destId="{FF9961D7-0588-4A4F-8277-6FCD52D4341F}" srcOrd="0" destOrd="0" presId="urn:microsoft.com/office/officeart/2005/8/layout/StepDownProcess"/>
    <dgm:cxn modelId="{6BFBD92B-4663-F44B-9672-225B2096CAB3}" type="presParOf" srcId="{C9DF7369-3E9C-E649-BA4C-023DE1267438}" destId="{BB498346-8977-7841-AB57-2C6E449F7414}" srcOrd="1" destOrd="0" presId="urn:microsoft.com/office/officeart/2005/8/layout/StepDownProcess"/>
    <dgm:cxn modelId="{9EFA1208-F544-6B4F-A669-20D4952E7A6E}" type="presParOf" srcId="{C9DF7369-3E9C-E649-BA4C-023DE1267438}" destId="{FF86047E-C748-AF4E-810F-CCD0B0CA9D6F}" srcOrd="2" destOrd="0" presId="urn:microsoft.com/office/officeart/2005/8/layout/StepDownProcess"/>
    <dgm:cxn modelId="{9B7D0FC1-553B-6448-803C-AF610F9CC542}" type="presParOf" srcId="{B503DC82-ACB5-E54F-9CA6-066F19CD9475}" destId="{3D509EF8-4981-8545-A505-5CF054E08ED0}" srcOrd="3" destOrd="0" presId="urn:microsoft.com/office/officeart/2005/8/layout/StepDownProcess"/>
    <dgm:cxn modelId="{E9CFA098-ED54-6549-AF6E-81A33E7BBBCC}" type="presParOf" srcId="{B503DC82-ACB5-E54F-9CA6-066F19CD9475}" destId="{A931BC53-CB05-9F4D-B472-E17CF8E13E4B}" srcOrd="4" destOrd="0" presId="urn:microsoft.com/office/officeart/2005/8/layout/StepDownProcess"/>
    <dgm:cxn modelId="{9CEC9E2F-EA82-2841-8AD2-74C6387250C9}" type="presParOf" srcId="{A931BC53-CB05-9F4D-B472-E17CF8E13E4B}" destId="{6A49AA4D-B193-7A4E-930A-F1D32CA0BF5C}" srcOrd="0" destOrd="0" presId="urn:microsoft.com/office/officeart/2005/8/layout/StepDownProcess"/>
    <dgm:cxn modelId="{C5DD5A5E-55FD-7A40-A578-CF1F05BB3CD5}" type="presParOf" srcId="{A931BC53-CB05-9F4D-B472-E17CF8E13E4B}" destId="{1BDFDC7C-6CFC-F44A-8746-8B67A24DE334}" srcOrd="1" destOrd="0" presId="urn:microsoft.com/office/officeart/2005/8/layout/StepDownProcess"/>
    <dgm:cxn modelId="{C855FA5F-D9F9-5E48-ADD1-7868FEBA6222}" type="presParOf" srcId="{A931BC53-CB05-9F4D-B472-E17CF8E13E4B}" destId="{E5FED38C-0CA5-CB44-9FD5-9526C22BD1C6}" srcOrd="2" destOrd="0" presId="urn:microsoft.com/office/officeart/2005/8/layout/StepDownProcess"/>
    <dgm:cxn modelId="{D131C1ED-3DD9-8142-9E3D-1717ED368D00}" type="presParOf" srcId="{B503DC82-ACB5-E54F-9CA6-066F19CD9475}" destId="{18730355-78DB-294D-BDAB-52AAA2080A60}" srcOrd="5" destOrd="0" presId="urn:microsoft.com/office/officeart/2005/8/layout/StepDownProcess"/>
    <dgm:cxn modelId="{C8928EAB-D0F9-5B44-A86B-A4DE85A82540}" type="presParOf" srcId="{B503DC82-ACB5-E54F-9CA6-066F19CD9475}" destId="{6EE0F725-D1CE-394B-B076-284C253BA661}" srcOrd="6" destOrd="0" presId="urn:microsoft.com/office/officeart/2005/8/layout/StepDownProcess"/>
    <dgm:cxn modelId="{4AB16B70-011D-FD47-9C2F-3BA2E253634D}" type="presParOf" srcId="{6EE0F725-D1CE-394B-B076-284C253BA661}" destId="{84D42324-E831-6743-9E06-9C2154562E81}" srcOrd="0" destOrd="0" presId="urn:microsoft.com/office/officeart/2005/8/layout/StepDownProcess"/>
    <dgm:cxn modelId="{E83D9739-3565-1D4F-8AC9-C568F43A5668}" type="presParOf" srcId="{6EE0F725-D1CE-394B-B076-284C253BA661}" destId="{E4A0D7A3-D522-4F40-9946-257774B06860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3788A19-E739-4058-8494-D2C408C19B62}" type="doc">
      <dgm:prSet loTypeId="urn:microsoft.com/office/officeart/2005/8/layout/pyramid2" loCatId="pyramid" qsTypeId="urn:microsoft.com/office/officeart/2005/8/quickstyle/3d2" qsCatId="3D" csTypeId="urn:microsoft.com/office/officeart/2005/8/colors/accent1_2" csCatId="accent1" phldr="1"/>
      <dgm:spPr/>
    </dgm:pt>
    <dgm:pt modelId="{6CD31268-D94D-498F-90C4-849350983597}">
      <dgm:prSet phldrT="[文字]"/>
      <dgm:spPr/>
      <dgm:t>
        <a:bodyPr/>
        <a:lstStyle/>
        <a:p>
          <a:r>
            <a:rPr lang="en-US" altLang="zh-TW"/>
            <a:t>Ⅰ. Machine </a:t>
          </a:r>
          <a:r>
            <a:rPr lang="zh-TW" altLang="en-US"/>
            <a:t>機器語言</a:t>
          </a:r>
        </a:p>
      </dgm:t>
    </dgm:pt>
    <dgm:pt modelId="{138AE6B5-016A-4E32-AB4D-9071483F72E4}" type="parTrans" cxnId="{9A6A7E6B-82BF-4CCC-BAC6-5517F8858C4F}">
      <dgm:prSet/>
      <dgm:spPr/>
      <dgm:t>
        <a:bodyPr/>
        <a:lstStyle/>
        <a:p>
          <a:endParaRPr lang="zh-TW" altLang="en-US"/>
        </a:p>
      </dgm:t>
    </dgm:pt>
    <dgm:pt modelId="{9116DB40-7EA0-44D2-8B13-4AE54FCCD226}" type="sibTrans" cxnId="{9A6A7E6B-82BF-4CCC-BAC6-5517F8858C4F}">
      <dgm:prSet/>
      <dgm:spPr/>
      <dgm:t>
        <a:bodyPr/>
        <a:lstStyle/>
        <a:p>
          <a:endParaRPr lang="zh-TW" altLang="en-US"/>
        </a:p>
      </dgm:t>
    </dgm:pt>
    <dgm:pt modelId="{3E1E5EFC-4746-41C5-A83E-88A613A95C74}">
      <dgm:prSet phldrT="[文字]"/>
      <dgm:spPr/>
      <dgm:t>
        <a:bodyPr/>
        <a:lstStyle/>
        <a:p>
          <a:r>
            <a:rPr lang="en-US" altLang="zh-TW"/>
            <a:t>Ⅱ.</a:t>
          </a:r>
          <a:r>
            <a:rPr lang="zh-TW" altLang="en-US"/>
            <a:t> </a:t>
          </a:r>
          <a:r>
            <a:rPr lang="en-US" altLang="zh-TW"/>
            <a:t>Assembly </a:t>
          </a:r>
          <a:r>
            <a:rPr lang="zh-TW" altLang="en-US"/>
            <a:t>組合語言</a:t>
          </a:r>
        </a:p>
      </dgm:t>
    </dgm:pt>
    <dgm:pt modelId="{056C380E-0E81-4C44-8CDF-F58912E4BE55}" type="parTrans" cxnId="{E038964C-8D60-4109-BA30-197C2DF82D14}">
      <dgm:prSet/>
      <dgm:spPr/>
      <dgm:t>
        <a:bodyPr/>
        <a:lstStyle/>
        <a:p>
          <a:endParaRPr lang="zh-TW" altLang="en-US"/>
        </a:p>
      </dgm:t>
    </dgm:pt>
    <dgm:pt modelId="{DF77F5BE-6A9C-478E-965A-E7580738D866}" type="sibTrans" cxnId="{E038964C-8D60-4109-BA30-197C2DF82D14}">
      <dgm:prSet/>
      <dgm:spPr/>
      <dgm:t>
        <a:bodyPr/>
        <a:lstStyle/>
        <a:p>
          <a:endParaRPr lang="zh-TW" altLang="en-US"/>
        </a:p>
      </dgm:t>
    </dgm:pt>
    <dgm:pt modelId="{1A7D7515-0448-48DA-B655-44FE2DC051FB}">
      <dgm:prSet phldrT="[文字]"/>
      <dgm:spPr/>
      <dgm:t>
        <a:bodyPr/>
        <a:lstStyle/>
        <a:p>
          <a:r>
            <a:rPr lang="en-US" altLang="zh-TW"/>
            <a:t>Ⅲ.</a:t>
          </a:r>
          <a:r>
            <a:rPr lang="zh-TW" altLang="en-US"/>
            <a:t> </a:t>
          </a:r>
          <a:r>
            <a:rPr lang="en-US" altLang="zh-TW"/>
            <a:t>High-Level </a:t>
          </a:r>
          <a:r>
            <a:rPr lang="zh-TW" altLang="en-US"/>
            <a:t>高階語言</a:t>
          </a:r>
        </a:p>
      </dgm:t>
    </dgm:pt>
    <dgm:pt modelId="{8ACBDDD9-695C-40DD-8D7A-4636ED587681}" type="parTrans" cxnId="{0159BCC6-7A3F-4E48-974D-A03984DDD871}">
      <dgm:prSet/>
      <dgm:spPr/>
      <dgm:t>
        <a:bodyPr/>
        <a:lstStyle/>
        <a:p>
          <a:endParaRPr lang="zh-TW" altLang="en-US"/>
        </a:p>
      </dgm:t>
    </dgm:pt>
    <dgm:pt modelId="{522E0545-4C38-4A91-BAD5-6438B12CDB59}" type="sibTrans" cxnId="{0159BCC6-7A3F-4E48-974D-A03984DDD871}">
      <dgm:prSet/>
      <dgm:spPr/>
      <dgm:t>
        <a:bodyPr/>
        <a:lstStyle/>
        <a:p>
          <a:endParaRPr lang="zh-TW" altLang="en-US"/>
        </a:p>
      </dgm:t>
    </dgm:pt>
    <dgm:pt modelId="{F09391CF-3876-4398-BC5E-B9FAF59495B2}">
      <dgm:prSet phldrT="[文字]"/>
      <dgm:spPr/>
      <dgm:t>
        <a:bodyPr/>
        <a:lstStyle/>
        <a:p>
          <a:r>
            <a:rPr lang="en-US" altLang="zh-TW"/>
            <a:t>Ⅳ. Query </a:t>
          </a:r>
          <a:r>
            <a:rPr lang="zh-TW" altLang="en-US"/>
            <a:t>查詢語言</a:t>
          </a:r>
        </a:p>
      </dgm:t>
    </dgm:pt>
    <dgm:pt modelId="{323F0A09-9540-4637-B998-133C49D567C3}" type="parTrans" cxnId="{1F7D504D-62A4-4C88-90C6-34FB31FB6EF7}">
      <dgm:prSet/>
      <dgm:spPr/>
      <dgm:t>
        <a:bodyPr/>
        <a:lstStyle/>
        <a:p>
          <a:endParaRPr lang="zh-TW" altLang="en-US"/>
        </a:p>
      </dgm:t>
    </dgm:pt>
    <dgm:pt modelId="{0AE30AE1-7229-4EC7-9FFF-091A394328FD}" type="sibTrans" cxnId="{1F7D504D-62A4-4C88-90C6-34FB31FB6EF7}">
      <dgm:prSet/>
      <dgm:spPr/>
      <dgm:t>
        <a:bodyPr/>
        <a:lstStyle/>
        <a:p>
          <a:endParaRPr lang="zh-TW" altLang="en-US"/>
        </a:p>
      </dgm:t>
    </dgm:pt>
    <dgm:pt modelId="{FB5741DE-6B86-493C-8009-B34F0757A7AF}">
      <dgm:prSet phldrT="[文字]"/>
      <dgm:spPr/>
      <dgm:t>
        <a:bodyPr/>
        <a:lstStyle/>
        <a:p>
          <a:r>
            <a:rPr lang="en-US" altLang="zh-TW" b="0" i="0"/>
            <a:t>Ⅴ. 5</a:t>
          </a:r>
          <a:r>
            <a:rPr lang="en-US" altLang="zh-TW" b="0" i="0" baseline="30000"/>
            <a:t>th</a:t>
          </a:r>
          <a:r>
            <a:rPr lang="en-US" altLang="zh-TW" b="0" i="0" baseline="0"/>
            <a:t>-gen </a:t>
          </a:r>
          <a:r>
            <a:rPr lang="zh-TW" altLang="en-US" b="0" i="0"/>
            <a:t>自然語言</a:t>
          </a:r>
          <a:endParaRPr lang="zh-TW" altLang="en-US"/>
        </a:p>
      </dgm:t>
    </dgm:pt>
    <dgm:pt modelId="{44C10CD6-F794-49F5-82F0-35D517CBAADF}" type="parTrans" cxnId="{64CE6EB4-7466-44F7-934B-3A94105C4197}">
      <dgm:prSet/>
      <dgm:spPr/>
      <dgm:t>
        <a:bodyPr/>
        <a:lstStyle/>
        <a:p>
          <a:endParaRPr lang="zh-TW" altLang="en-US"/>
        </a:p>
      </dgm:t>
    </dgm:pt>
    <dgm:pt modelId="{45F94A70-CB42-4C0C-92B1-8BF0F5E89B71}" type="sibTrans" cxnId="{64CE6EB4-7466-44F7-934B-3A94105C4197}">
      <dgm:prSet/>
      <dgm:spPr/>
      <dgm:t>
        <a:bodyPr/>
        <a:lstStyle/>
        <a:p>
          <a:endParaRPr lang="zh-TW" altLang="en-US"/>
        </a:p>
      </dgm:t>
    </dgm:pt>
    <dgm:pt modelId="{836A69B4-03D3-44DC-9FCA-A21D47416EFE}" type="pres">
      <dgm:prSet presAssocID="{63788A19-E739-4058-8494-D2C408C19B62}" presName="compositeShape" presStyleCnt="0">
        <dgm:presLayoutVars>
          <dgm:dir/>
          <dgm:resizeHandles/>
        </dgm:presLayoutVars>
      </dgm:prSet>
      <dgm:spPr/>
    </dgm:pt>
    <dgm:pt modelId="{789E3F1C-E192-4390-9714-A2BEC304F013}" type="pres">
      <dgm:prSet presAssocID="{63788A19-E739-4058-8494-D2C408C19B62}" presName="pyramid" presStyleLbl="node1" presStyleIdx="0" presStyleCnt="1"/>
      <dgm:spPr/>
    </dgm:pt>
    <dgm:pt modelId="{FBACF9DD-CBCB-4E36-905E-7EDD3C0351E0}" type="pres">
      <dgm:prSet presAssocID="{63788A19-E739-4058-8494-D2C408C19B62}" presName="theList" presStyleCnt="0"/>
      <dgm:spPr/>
    </dgm:pt>
    <dgm:pt modelId="{D1368694-7386-4656-A4D0-27D0075E655A}" type="pres">
      <dgm:prSet presAssocID="{6CD31268-D94D-498F-90C4-849350983597}" presName="aNode" presStyleLbl="fgAcc1" presStyleIdx="0" presStyleCnt="5">
        <dgm:presLayoutVars>
          <dgm:bulletEnabled val="1"/>
        </dgm:presLayoutVars>
      </dgm:prSet>
      <dgm:spPr/>
    </dgm:pt>
    <dgm:pt modelId="{1EEF4924-5300-4292-A968-1E8761656844}" type="pres">
      <dgm:prSet presAssocID="{6CD31268-D94D-498F-90C4-849350983597}" presName="aSpace" presStyleCnt="0"/>
      <dgm:spPr/>
    </dgm:pt>
    <dgm:pt modelId="{57599361-E770-4F81-9931-51778FD56739}" type="pres">
      <dgm:prSet presAssocID="{3E1E5EFC-4746-41C5-A83E-88A613A95C74}" presName="aNode" presStyleLbl="fgAcc1" presStyleIdx="1" presStyleCnt="5">
        <dgm:presLayoutVars>
          <dgm:bulletEnabled val="1"/>
        </dgm:presLayoutVars>
      </dgm:prSet>
      <dgm:spPr/>
    </dgm:pt>
    <dgm:pt modelId="{F7C43E30-1BB5-4666-AB7A-DA73D321B0B7}" type="pres">
      <dgm:prSet presAssocID="{3E1E5EFC-4746-41C5-A83E-88A613A95C74}" presName="aSpace" presStyleCnt="0"/>
      <dgm:spPr/>
    </dgm:pt>
    <dgm:pt modelId="{4DD2415C-0A8B-4D90-9168-8AEFBCDD0D70}" type="pres">
      <dgm:prSet presAssocID="{1A7D7515-0448-48DA-B655-44FE2DC051FB}" presName="aNode" presStyleLbl="fgAcc1" presStyleIdx="2" presStyleCnt="5">
        <dgm:presLayoutVars>
          <dgm:bulletEnabled val="1"/>
        </dgm:presLayoutVars>
      </dgm:prSet>
      <dgm:spPr/>
    </dgm:pt>
    <dgm:pt modelId="{4A710540-BB8C-429D-BC7E-8C9E822E599E}" type="pres">
      <dgm:prSet presAssocID="{1A7D7515-0448-48DA-B655-44FE2DC051FB}" presName="aSpace" presStyleCnt="0"/>
      <dgm:spPr/>
    </dgm:pt>
    <dgm:pt modelId="{18E97F47-3D07-4B69-B6D8-9FC9E056EFF9}" type="pres">
      <dgm:prSet presAssocID="{F09391CF-3876-4398-BC5E-B9FAF59495B2}" presName="aNode" presStyleLbl="fgAcc1" presStyleIdx="3" presStyleCnt="5">
        <dgm:presLayoutVars>
          <dgm:bulletEnabled val="1"/>
        </dgm:presLayoutVars>
      </dgm:prSet>
      <dgm:spPr/>
    </dgm:pt>
    <dgm:pt modelId="{37DFE196-1C7C-4F9A-8964-D7C06FA0DF15}" type="pres">
      <dgm:prSet presAssocID="{F09391CF-3876-4398-BC5E-B9FAF59495B2}" presName="aSpace" presStyleCnt="0"/>
      <dgm:spPr/>
    </dgm:pt>
    <dgm:pt modelId="{7FC47B72-B5B2-48BA-9126-4664A68629BF}" type="pres">
      <dgm:prSet presAssocID="{FB5741DE-6B86-493C-8009-B34F0757A7AF}" presName="aNode" presStyleLbl="fgAcc1" presStyleIdx="4" presStyleCnt="5">
        <dgm:presLayoutVars>
          <dgm:bulletEnabled val="1"/>
        </dgm:presLayoutVars>
      </dgm:prSet>
      <dgm:spPr/>
    </dgm:pt>
    <dgm:pt modelId="{10F9A241-2673-4CF6-8134-83861274A694}" type="pres">
      <dgm:prSet presAssocID="{FB5741DE-6B86-493C-8009-B34F0757A7AF}" presName="aSpace" presStyleCnt="0"/>
      <dgm:spPr/>
    </dgm:pt>
  </dgm:ptLst>
  <dgm:cxnLst>
    <dgm:cxn modelId="{E038964C-8D60-4109-BA30-197C2DF82D14}" srcId="{63788A19-E739-4058-8494-D2C408C19B62}" destId="{3E1E5EFC-4746-41C5-A83E-88A613A95C74}" srcOrd="1" destOrd="0" parTransId="{056C380E-0E81-4C44-8CDF-F58912E4BE55}" sibTransId="{DF77F5BE-6A9C-478E-965A-E7580738D866}"/>
    <dgm:cxn modelId="{1F7D504D-62A4-4C88-90C6-34FB31FB6EF7}" srcId="{63788A19-E739-4058-8494-D2C408C19B62}" destId="{F09391CF-3876-4398-BC5E-B9FAF59495B2}" srcOrd="3" destOrd="0" parTransId="{323F0A09-9540-4637-B998-133C49D567C3}" sibTransId="{0AE30AE1-7229-4EC7-9FFF-091A394328FD}"/>
    <dgm:cxn modelId="{3B9F8D54-3809-471E-B30D-05F01F8DF717}" type="presOf" srcId="{F09391CF-3876-4398-BC5E-B9FAF59495B2}" destId="{18E97F47-3D07-4B69-B6D8-9FC9E056EFF9}" srcOrd="0" destOrd="0" presId="urn:microsoft.com/office/officeart/2005/8/layout/pyramid2"/>
    <dgm:cxn modelId="{DEB4A160-0717-4E37-8A41-AC2A3F102A4B}" type="presOf" srcId="{FB5741DE-6B86-493C-8009-B34F0757A7AF}" destId="{7FC47B72-B5B2-48BA-9126-4664A68629BF}" srcOrd="0" destOrd="0" presId="urn:microsoft.com/office/officeart/2005/8/layout/pyramid2"/>
    <dgm:cxn modelId="{9A6A7E6B-82BF-4CCC-BAC6-5517F8858C4F}" srcId="{63788A19-E739-4058-8494-D2C408C19B62}" destId="{6CD31268-D94D-498F-90C4-849350983597}" srcOrd="0" destOrd="0" parTransId="{138AE6B5-016A-4E32-AB4D-9071483F72E4}" sibTransId="{9116DB40-7EA0-44D2-8B13-4AE54FCCD226}"/>
    <dgm:cxn modelId="{3F9A8B6B-5386-4480-A520-AD7114326C80}" type="presOf" srcId="{1A7D7515-0448-48DA-B655-44FE2DC051FB}" destId="{4DD2415C-0A8B-4D90-9168-8AEFBCDD0D70}" srcOrd="0" destOrd="0" presId="urn:microsoft.com/office/officeart/2005/8/layout/pyramid2"/>
    <dgm:cxn modelId="{2218797B-5122-4BBA-8362-89F9F37E7AF3}" type="presOf" srcId="{3E1E5EFC-4746-41C5-A83E-88A613A95C74}" destId="{57599361-E770-4F81-9931-51778FD56739}" srcOrd="0" destOrd="0" presId="urn:microsoft.com/office/officeart/2005/8/layout/pyramid2"/>
    <dgm:cxn modelId="{64CE6EB4-7466-44F7-934B-3A94105C4197}" srcId="{63788A19-E739-4058-8494-D2C408C19B62}" destId="{FB5741DE-6B86-493C-8009-B34F0757A7AF}" srcOrd="4" destOrd="0" parTransId="{44C10CD6-F794-49F5-82F0-35D517CBAADF}" sibTransId="{45F94A70-CB42-4C0C-92B1-8BF0F5E89B71}"/>
    <dgm:cxn modelId="{558B99B8-BF18-4FF8-8370-BF942FF1EBBC}" type="presOf" srcId="{6CD31268-D94D-498F-90C4-849350983597}" destId="{D1368694-7386-4656-A4D0-27D0075E655A}" srcOrd="0" destOrd="0" presId="urn:microsoft.com/office/officeart/2005/8/layout/pyramid2"/>
    <dgm:cxn modelId="{0159BCC6-7A3F-4E48-974D-A03984DDD871}" srcId="{63788A19-E739-4058-8494-D2C408C19B62}" destId="{1A7D7515-0448-48DA-B655-44FE2DC051FB}" srcOrd="2" destOrd="0" parTransId="{8ACBDDD9-695C-40DD-8D7A-4636ED587681}" sibTransId="{522E0545-4C38-4A91-BAD5-6438B12CDB59}"/>
    <dgm:cxn modelId="{4ABD9CE0-9CB4-4C31-B54D-32A1FF66A476}" type="presOf" srcId="{63788A19-E739-4058-8494-D2C408C19B62}" destId="{836A69B4-03D3-44DC-9FCA-A21D47416EFE}" srcOrd="0" destOrd="0" presId="urn:microsoft.com/office/officeart/2005/8/layout/pyramid2"/>
    <dgm:cxn modelId="{320E828B-0705-4F69-9E56-60617D846824}" type="presParOf" srcId="{836A69B4-03D3-44DC-9FCA-A21D47416EFE}" destId="{789E3F1C-E192-4390-9714-A2BEC304F013}" srcOrd="0" destOrd="0" presId="urn:microsoft.com/office/officeart/2005/8/layout/pyramid2"/>
    <dgm:cxn modelId="{6A548C8D-345A-4745-A473-9D951714DF7B}" type="presParOf" srcId="{836A69B4-03D3-44DC-9FCA-A21D47416EFE}" destId="{FBACF9DD-CBCB-4E36-905E-7EDD3C0351E0}" srcOrd="1" destOrd="0" presId="urn:microsoft.com/office/officeart/2005/8/layout/pyramid2"/>
    <dgm:cxn modelId="{E4D6FAD8-CE80-40BC-BC3C-642C1D1B1EA6}" type="presParOf" srcId="{FBACF9DD-CBCB-4E36-905E-7EDD3C0351E0}" destId="{D1368694-7386-4656-A4D0-27D0075E655A}" srcOrd="0" destOrd="0" presId="urn:microsoft.com/office/officeart/2005/8/layout/pyramid2"/>
    <dgm:cxn modelId="{E912389D-2B82-4391-BD48-F0069E19FBC8}" type="presParOf" srcId="{FBACF9DD-CBCB-4E36-905E-7EDD3C0351E0}" destId="{1EEF4924-5300-4292-A968-1E8761656844}" srcOrd="1" destOrd="0" presId="urn:microsoft.com/office/officeart/2005/8/layout/pyramid2"/>
    <dgm:cxn modelId="{635E737D-7AA0-4872-8D74-924F62287239}" type="presParOf" srcId="{FBACF9DD-CBCB-4E36-905E-7EDD3C0351E0}" destId="{57599361-E770-4F81-9931-51778FD56739}" srcOrd="2" destOrd="0" presId="urn:microsoft.com/office/officeart/2005/8/layout/pyramid2"/>
    <dgm:cxn modelId="{008D5CF0-F41E-48BD-A3B9-FFAB35CE66B9}" type="presParOf" srcId="{FBACF9DD-CBCB-4E36-905E-7EDD3C0351E0}" destId="{F7C43E30-1BB5-4666-AB7A-DA73D321B0B7}" srcOrd="3" destOrd="0" presId="urn:microsoft.com/office/officeart/2005/8/layout/pyramid2"/>
    <dgm:cxn modelId="{473B4119-253F-4683-9653-08F173ECDA4D}" type="presParOf" srcId="{FBACF9DD-CBCB-4E36-905E-7EDD3C0351E0}" destId="{4DD2415C-0A8B-4D90-9168-8AEFBCDD0D70}" srcOrd="4" destOrd="0" presId="urn:microsoft.com/office/officeart/2005/8/layout/pyramid2"/>
    <dgm:cxn modelId="{37B095C7-8AF9-4EA2-89F5-2DB579C4C3F5}" type="presParOf" srcId="{FBACF9DD-CBCB-4E36-905E-7EDD3C0351E0}" destId="{4A710540-BB8C-429D-BC7E-8C9E822E599E}" srcOrd="5" destOrd="0" presId="urn:microsoft.com/office/officeart/2005/8/layout/pyramid2"/>
    <dgm:cxn modelId="{2C606F03-468A-474F-BE65-3F4F17BBC4F3}" type="presParOf" srcId="{FBACF9DD-CBCB-4E36-905E-7EDD3C0351E0}" destId="{18E97F47-3D07-4B69-B6D8-9FC9E056EFF9}" srcOrd="6" destOrd="0" presId="urn:microsoft.com/office/officeart/2005/8/layout/pyramid2"/>
    <dgm:cxn modelId="{A831A012-184A-433B-98A7-2CE7CC45FBC5}" type="presParOf" srcId="{FBACF9DD-CBCB-4E36-905E-7EDD3C0351E0}" destId="{37DFE196-1C7C-4F9A-8964-D7C06FA0DF15}" srcOrd="7" destOrd="0" presId="urn:microsoft.com/office/officeart/2005/8/layout/pyramid2"/>
    <dgm:cxn modelId="{97CFAD06-769A-4E1D-BD4D-94D35E79B354}" type="presParOf" srcId="{FBACF9DD-CBCB-4E36-905E-7EDD3C0351E0}" destId="{7FC47B72-B5B2-48BA-9126-4664A68629BF}" srcOrd="8" destOrd="0" presId="urn:microsoft.com/office/officeart/2005/8/layout/pyramid2"/>
    <dgm:cxn modelId="{522EAE8A-5C93-4850-B876-74FF2022278A}" type="presParOf" srcId="{FBACF9DD-CBCB-4E36-905E-7EDD3C0351E0}" destId="{10F9A241-2673-4CF6-8134-83861274A694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5875E8-EA93-44A5-B9FB-4EC0296B6CA9}">
      <dsp:nvSpPr>
        <dsp:cNvPr id="0" name=""/>
        <dsp:cNvSpPr/>
      </dsp:nvSpPr>
      <dsp:spPr>
        <a:xfrm>
          <a:off x="0" y="72232"/>
          <a:ext cx="10131425" cy="5646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800" kern="1200"/>
            <a:t>上學期：</a:t>
          </a:r>
          <a:r>
            <a:rPr lang="en-US" sz="1800" kern="1200"/>
            <a:t>C/C++ </a:t>
          </a:r>
          <a:r>
            <a:rPr lang="zh-TW" sz="1800" kern="1200"/>
            <a:t>基礎語法</a:t>
          </a:r>
        </a:p>
      </dsp:txBody>
      <dsp:txXfrm>
        <a:off x="27565" y="99797"/>
        <a:ext cx="10076295" cy="509541"/>
      </dsp:txXfrm>
    </dsp:sp>
    <dsp:sp modelId="{985201A9-56ED-4664-BC58-6FEA615A1164}">
      <dsp:nvSpPr>
        <dsp:cNvPr id="0" name=""/>
        <dsp:cNvSpPr/>
      </dsp:nvSpPr>
      <dsp:spPr>
        <a:xfrm>
          <a:off x="0" y="636903"/>
          <a:ext cx="10131425" cy="2049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673" tIns="22860" rIns="128016" bIns="22860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I/O</a:t>
          </a:r>
          <a:r>
            <a:rPr lang="zh-TW" sz="1400" kern="1200"/>
            <a:t>、變數、運算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TW" altLang="en-US" sz="1400" kern="1200"/>
            <a:t>條件、迴圈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TW" altLang="en-US" sz="1400" kern="1200"/>
            <a:t>陣列、字串、指標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TW" altLang="en-US" sz="1400" kern="1200"/>
            <a:t>函式、模板、物件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STL</a:t>
          </a:r>
          <a:r>
            <a:rPr lang="zh-TW" sz="1400" kern="1200"/>
            <a:t> 簡介及容器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STL</a:t>
          </a:r>
          <a:r>
            <a:rPr lang="zh-TW" sz="1400" kern="1200"/>
            <a:t> 迭帶器及演算法</a:t>
          </a:r>
        </a:p>
      </dsp:txBody>
      <dsp:txXfrm>
        <a:off x="0" y="636903"/>
        <a:ext cx="10131425" cy="2049300"/>
      </dsp:txXfrm>
    </dsp:sp>
    <dsp:sp modelId="{D815A1FB-E81A-4074-9B57-F7F1D1458A31}">
      <dsp:nvSpPr>
        <dsp:cNvPr id="0" name=""/>
        <dsp:cNvSpPr/>
      </dsp:nvSpPr>
      <dsp:spPr>
        <a:xfrm>
          <a:off x="0" y="2686203"/>
          <a:ext cx="10131425" cy="56467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/>
            <a:t>下學期：暫定，配合成發研究</a:t>
          </a:r>
        </a:p>
      </dsp:txBody>
      <dsp:txXfrm>
        <a:off x="27565" y="2713768"/>
        <a:ext cx="10076295" cy="509541"/>
      </dsp:txXfrm>
    </dsp:sp>
    <dsp:sp modelId="{0D0BF88C-D5FB-4E48-985B-E37CE2496A1C}">
      <dsp:nvSpPr>
        <dsp:cNvPr id="0" name=""/>
        <dsp:cNvSpPr/>
      </dsp:nvSpPr>
      <dsp:spPr>
        <a:xfrm>
          <a:off x="0" y="3250875"/>
          <a:ext cx="10131425" cy="326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673" tIns="22860" rIns="128016" bIns="22860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TW" altLang="en-US" sz="1400" kern="1200"/>
            <a:t>分組深入各議題</a:t>
          </a:r>
        </a:p>
      </dsp:txBody>
      <dsp:txXfrm>
        <a:off x="0" y="3250875"/>
        <a:ext cx="10131425" cy="32602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6108DF-220B-434C-8499-3C1A2AAB4887}">
      <dsp:nvSpPr>
        <dsp:cNvPr id="0" name=""/>
        <dsp:cNvSpPr/>
      </dsp:nvSpPr>
      <dsp:spPr>
        <a:xfrm>
          <a:off x="1236" y="377573"/>
          <a:ext cx="4823310" cy="289398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kern="1200"/>
            <a:t>Object-Oriented Programming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b="0" kern="1200"/>
            <a:t>物件導向</a:t>
          </a:r>
          <a:endParaRPr lang="zh-TW" sz="4000" b="0" kern="1200"/>
        </a:p>
      </dsp:txBody>
      <dsp:txXfrm>
        <a:off x="1236" y="377573"/>
        <a:ext cx="4823310" cy="2893986"/>
      </dsp:txXfrm>
    </dsp:sp>
    <dsp:sp modelId="{DFBA9D15-0B1F-4CAD-ACCC-B8D38D575F44}">
      <dsp:nvSpPr>
        <dsp:cNvPr id="0" name=""/>
        <dsp:cNvSpPr/>
      </dsp:nvSpPr>
      <dsp:spPr>
        <a:xfrm>
          <a:off x="5306878" y="377573"/>
          <a:ext cx="4823310" cy="2893986"/>
        </a:xfrm>
        <a:prstGeom prst="rect">
          <a:avLst/>
        </a:prstGeom>
        <a:gradFill rotWithShape="0">
          <a:gsLst>
            <a:gs pos="0">
              <a:schemeClr val="accent2">
                <a:hueOff val="3240090"/>
                <a:satOff val="451"/>
                <a:lumOff val="392"/>
                <a:alphaOff val="0"/>
                <a:tint val="98000"/>
                <a:lumMod val="100000"/>
              </a:schemeClr>
            </a:gs>
            <a:gs pos="100000">
              <a:schemeClr val="accent2">
                <a:hueOff val="3240090"/>
                <a:satOff val="451"/>
                <a:lumOff val="392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kern="1200"/>
            <a:t>Functional Programming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b="0" kern="1200"/>
            <a:t>函式程序式</a:t>
          </a:r>
          <a:endParaRPr lang="zh-TW" sz="4000" b="0" kern="1200"/>
        </a:p>
      </dsp:txBody>
      <dsp:txXfrm>
        <a:off x="5306878" y="377573"/>
        <a:ext cx="4823310" cy="289398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A198C-9397-4CC4-8B18-3A0BD043907C}">
      <dsp:nvSpPr>
        <dsp:cNvPr id="0" name=""/>
        <dsp:cNvSpPr/>
      </dsp:nvSpPr>
      <dsp:spPr>
        <a:xfrm>
          <a:off x="1236" y="377837"/>
          <a:ext cx="4823310" cy="289398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4000" kern="1200"/>
            <a:t>Static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kern="1200"/>
            <a:t>靜態語言</a:t>
          </a:r>
        </a:p>
      </dsp:txBody>
      <dsp:txXfrm>
        <a:off x="1236" y="377837"/>
        <a:ext cx="4823310" cy="2893986"/>
      </dsp:txXfrm>
    </dsp:sp>
    <dsp:sp modelId="{5A0BC808-D44D-40FC-9BFA-70199F333947}">
      <dsp:nvSpPr>
        <dsp:cNvPr id="0" name=""/>
        <dsp:cNvSpPr/>
      </dsp:nvSpPr>
      <dsp:spPr>
        <a:xfrm>
          <a:off x="5306878" y="377837"/>
          <a:ext cx="4823310" cy="2893986"/>
        </a:xfrm>
        <a:prstGeom prst="rect">
          <a:avLst/>
        </a:prstGeom>
        <a:gradFill rotWithShape="0">
          <a:gsLst>
            <a:gs pos="0">
              <a:schemeClr val="accent3">
                <a:hueOff val="935912"/>
                <a:satOff val="-252"/>
                <a:lumOff val="7648"/>
                <a:alphaOff val="0"/>
                <a:tint val="98000"/>
                <a:lumMod val="100000"/>
              </a:schemeClr>
            </a:gs>
            <a:gs pos="100000">
              <a:schemeClr val="accent3">
                <a:hueOff val="935912"/>
                <a:satOff val="-252"/>
                <a:lumOff val="764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kern="1200"/>
            <a:t>Dynamic</a:t>
          </a:r>
          <a:endParaRPr lang="en-US" altLang="zh-TW" sz="4000" kern="120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kern="1200"/>
            <a:t>動態語言</a:t>
          </a:r>
        </a:p>
      </dsp:txBody>
      <dsp:txXfrm>
        <a:off x="5306878" y="377837"/>
        <a:ext cx="4823310" cy="289398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F2E1E-BA72-4F74-AC0B-0BADA1BD8B63}">
      <dsp:nvSpPr>
        <dsp:cNvPr id="0" name=""/>
        <dsp:cNvSpPr/>
      </dsp:nvSpPr>
      <dsp:spPr>
        <a:xfrm>
          <a:off x="1236" y="377573"/>
          <a:ext cx="4823310" cy="289398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4000" kern="1200"/>
            <a:t>Compiled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kern="1200"/>
            <a:t>編譯語言</a:t>
          </a:r>
        </a:p>
      </dsp:txBody>
      <dsp:txXfrm>
        <a:off x="1236" y="377573"/>
        <a:ext cx="4823310" cy="2893986"/>
      </dsp:txXfrm>
    </dsp:sp>
    <dsp:sp modelId="{2B127169-D3B8-4301-8DD6-B961A327EF94}">
      <dsp:nvSpPr>
        <dsp:cNvPr id="0" name=""/>
        <dsp:cNvSpPr/>
      </dsp:nvSpPr>
      <dsp:spPr>
        <a:xfrm>
          <a:off x="5306878" y="377573"/>
          <a:ext cx="4823310" cy="2893986"/>
        </a:xfrm>
        <a:prstGeom prst="rect">
          <a:avLst/>
        </a:prstGeom>
        <a:gradFill rotWithShape="0">
          <a:gsLst>
            <a:gs pos="0">
              <a:schemeClr val="accent4">
                <a:hueOff val="1645434"/>
                <a:satOff val="7132"/>
                <a:lumOff val="4706"/>
                <a:alphaOff val="0"/>
                <a:tint val="98000"/>
                <a:lumMod val="100000"/>
              </a:schemeClr>
            </a:gs>
            <a:gs pos="100000">
              <a:schemeClr val="accent4">
                <a:hueOff val="1645434"/>
                <a:satOff val="7132"/>
                <a:lumOff val="4706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4000" kern="1200"/>
            <a:t>Interpreted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kern="1200"/>
            <a:t>直譯語言</a:t>
          </a:r>
        </a:p>
      </dsp:txBody>
      <dsp:txXfrm>
        <a:off x="5306878" y="377573"/>
        <a:ext cx="4823310" cy="289398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F2E1E-BA72-4F74-AC0B-0BADA1BD8B63}">
      <dsp:nvSpPr>
        <dsp:cNvPr id="0" name=""/>
        <dsp:cNvSpPr/>
      </dsp:nvSpPr>
      <dsp:spPr>
        <a:xfrm>
          <a:off x="1236" y="377573"/>
          <a:ext cx="4823310" cy="289398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4000" b="0" i="0" kern="1200"/>
            <a:t>S</a:t>
          </a:r>
          <a:r>
            <a:rPr lang="en-US" sz="4000" b="0" i="0" kern="1200"/>
            <a:t>trongly </a:t>
          </a:r>
          <a:r>
            <a:rPr lang="en-US" altLang="zh-TW" sz="4000" b="0" i="0" kern="1200"/>
            <a:t>T</a:t>
          </a:r>
          <a:r>
            <a:rPr lang="en-US" sz="4000" b="0" i="0" kern="1200"/>
            <a:t>yped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b="0" i="0" kern="1200"/>
            <a:t>強型別</a:t>
          </a:r>
          <a:r>
            <a:rPr lang="zh-TW" altLang="en-US" sz="4000" kern="1200"/>
            <a:t>語言</a:t>
          </a:r>
        </a:p>
      </dsp:txBody>
      <dsp:txXfrm>
        <a:off x="1236" y="377573"/>
        <a:ext cx="4823310" cy="2893986"/>
      </dsp:txXfrm>
    </dsp:sp>
    <dsp:sp modelId="{2B127169-D3B8-4301-8DD6-B961A327EF94}">
      <dsp:nvSpPr>
        <dsp:cNvPr id="0" name=""/>
        <dsp:cNvSpPr/>
      </dsp:nvSpPr>
      <dsp:spPr>
        <a:xfrm>
          <a:off x="5306878" y="377573"/>
          <a:ext cx="4823310" cy="2893986"/>
        </a:xfrm>
        <a:prstGeom prst="rect">
          <a:avLst/>
        </a:prstGeom>
        <a:gradFill rotWithShape="0">
          <a:gsLst>
            <a:gs pos="0">
              <a:schemeClr val="accent5">
                <a:hueOff val="375767"/>
                <a:satOff val="36001"/>
                <a:lumOff val="8823"/>
                <a:alphaOff val="0"/>
                <a:tint val="98000"/>
                <a:lumMod val="100000"/>
              </a:schemeClr>
            </a:gs>
            <a:gs pos="100000">
              <a:schemeClr val="accent5">
                <a:hueOff val="375767"/>
                <a:satOff val="36001"/>
                <a:lumOff val="8823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4000" b="0" i="0" kern="1200"/>
            <a:t>W</a:t>
          </a:r>
          <a:r>
            <a:rPr lang="en-US" sz="4000" b="0" i="0" kern="1200"/>
            <a:t>eakly </a:t>
          </a:r>
          <a:r>
            <a:rPr lang="en-US" altLang="zh-TW" sz="4000" b="0" i="0" kern="1200"/>
            <a:t>T</a:t>
          </a:r>
          <a:r>
            <a:rPr lang="en-US" sz="4000" b="0" i="0" kern="1200"/>
            <a:t>yped</a:t>
          </a:r>
        </a:p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000" kern="1200"/>
            <a:t>弱</a:t>
          </a:r>
          <a:r>
            <a:rPr lang="zh-TW" altLang="zh-TW" sz="4000" kern="1200"/>
            <a:t>型別</a:t>
          </a:r>
          <a:r>
            <a:rPr lang="zh-TW" altLang="en-US" sz="4000" kern="1200"/>
            <a:t>語言</a:t>
          </a:r>
        </a:p>
      </dsp:txBody>
      <dsp:txXfrm>
        <a:off x="5306878" y="377573"/>
        <a:ext cx="4823310" cy="289398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BB0FF9-CF68-4BD1-B3E0-DFD4D4D2133E}">
      <dsp:nvSpPr>
        <dsp:cNvPr id="0" name=""/>
        <dsp:cNvSpPr/>
      </dsp:nvSpPr>
      <dsp:spPr>
        <a:xfrm rot="16200000">
          <a:off x="255474" y="-251158"/>
          <a:ext cx="3649133" cy="4151449"/>
        </a:xfrm>
        <a:prstGeom prst="flowChartManualOperation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</a:t>
          </a:r>
          <a:endParaRPr lang="zh-TW" sz="20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指令式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程序式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結構化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b="0" i="0" kern="1200"/>
            <a:t>強型別</a:t>
          </a:r>
          <a:endParaRPr lang="zh-TW" altLang="en-US" sz="1600" kern="1200"/>
        </a:p>
      </dsp:txBody>
      <dsp:txXfrm rot="5400000">
        <a:off x="4316" y="729827"/>
        <a:ext cx="4151449" cy="2189479"/>
      </dsp:txXfrm>
    </dsp:sp>
    <dsp:sp modelId="{0515F718-7308-4BBD-8868-D1B26AA0C1D4}">
      <dsp:nvSpPr>
        <dsp:cNvPr id="0" name=""/>
        <dsp:cNvSpPr/>
      </dsp:nvSpPr>
      <dsp:spPr>
        <a:xfrm rot="16200000">
          <a:off x="4718282" y="-251158"/>
          <a:ext cx="3649133" cy="4151449"/>
        </a:xfrm>
        <a:prstGeom prst="flowChartManualOperation">
          <a:avLst/>
        </a:prstGeom>
        <a:solidFill>
          <a:schemeClr val="accent6">
            <a:shade val="80000"/>
            <a:hueOff val="268636"/>
            <a:satOff val="19183"/>
            <a:lumOff val="22325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C++</a:t>
          </a:r>
          <a:endParaRPr lang="zh-TW" sz="20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指令式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程序式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結構化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b="0" i="0" kern="1200"/>
            <a:t>強型別</a:t>
          </a:r>
          <a:endParaRPr lang="zh-TW" altLang="en-US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物件導向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600" kern="1200"/>
            <a:t>泛型</a:t>
          </a:r>
        </a:p>
      </dsp:txBody>
      <dsp:txXfrm rot="5400000">
        <a:off x="4467124" y="729827"/>
        <a:ext cx="4151449" cy="2189479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939B9E-CBBE-3245-B26E-1D6D9D9C0519}">
      <dsp:nvSpPr>
        <dsp:cNvPr id="0" name=""/>
        <dsp:cNvSpPr/>
      </dsp:nvSpPr>
      <dsp:spPr>
        <a:xfrm>
          <a:off x="321" y="0"/>
          <a:ext cx="784318" cy="7843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FD619C-E1D4-7246-93C8-2366736378D0}">
      <dsp:nvSpPr>
        <dsp:cNvPr id="0" name=""/>
        <dsp:cNvSpPr/>
      </dsp:nvSpPr>
      <dsp:spPr>
        <a:xfrm>
          <a:off x="78753" y="78431"/>
          <a:ext cx="627454" cy="627454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5C8983-6DE3-2649-BEBA-8D6EA24CA172}">
      <dsp:nvSpPr>
        <dsp:cNvPr id="0" name=""/>
        <dsp:cNvSpPr/>
      </dsp:nvSpPr>
      <dsp:spPr>
        <a:xfrm>
          <a:off x="948039" y="784318"/>
          <a:ext cx="2320275" cy="3300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2000" kern="1200"/>
            <a:t>Sign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2000" kern="1200"/>
            <a:t>Increment, Decrement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2000" kern="1200"/>
            <a:t>Pointer, Reference</a:t>
          </a:r>
          <a:endParaRPr lang="zh-TW" sz="2000" kern="120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2000" kern="1200"/>
            <a:t>Bitwise NOT</a:t>
          </a:r>
          <a:endParaRPr lang="zh-TW" sz="2000" kern="120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2000" kern="1200"/>
            <a:t>Logical NOT</a:t>
          </a:r>
          <a:endParaRPr lang="zh-TW" sz="2000" kern="1200"/>
        </a:p>
      </dsp:txBody>
      <dsp:txXfrm>
        <a:off x="948039" y="784318"/>
        <a:ext cx="2320275" cy="3300674"/>
      </dsp:txXfrm>
    </dsp:sp>
    <dsp:sp modelId="{A41AC639-20E0-984C-A4B9-A65C35E5ED55}">
      <dsp:nvSpPr>
        <dsp:cNvPr id="0" name=""/>
        <dsp:cNvSpPr/>
      </dsp:nvSpPr>
      <dsp:spPr>
        <a:xfrm>
          <a:off x="948039" y="0"/>
          <a:ext cx="2320275" cy="784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b="1" kern="1200"/>
            <a:t>Unary Operators</a:t>
          </a:r>
          <a:endParaRPr lang="zh-TW" sz="2400" b="1" kern="1200"/>
        </a:p>
      </dsp:txBody>
      <dsp:txXfrm>
        <a:off x="948039" y="0"/>
        <a:ext cx="2320275" cy="784318"/>
      </dsp:txXfrm>
    </dsp:sp>
    <dsp:sp modelId="{97CDF87D-7700-2248-8BD5-DF9A7EFFF5D3}">
      <dsp:nvSpPr>
        <dsp:cNvPr id="0" name=""/>
        <dsp:cNvSpPr/>
      </dsp:nvSpPr>
      <dsp:spPr>
        <a:xfrm>
          <a:off x="3431715" y="0"/>
          <a:ext cx="784318" cy="7843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56AD44-F45C-2443-BA08-89D8A43FCF1E}">
      <dsp:nvSpPr>
        <dsp:cNvPr id="0" name=""/>
        <dsp:cNvSpPr/>
      </dsp:nvSpPr>
      <dsp:spPr>
        <a:xfrm>
          <a:off x="3510147" y="78431"/>
          <a:ext cx="627454" cy="627454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9A36B-AA60-1646-8418-5AC4CEA53639}">
      <dsp:nvSpPr>
        <dsp:cNvPr id="0" name=""/>
        <dsp:cNvSpPr/>
      </dsp:nvSpPr>
      <dsp:spPr>
        <a:xfrm>
          <a:off x="4379433" y="784318"/>
          <a:ext cx="2320275" cy="3300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Arithmetic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Relational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Bitwise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Logical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…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…</a:t>
          </a:r>
          <a:endParaRPr lang="zh-TW" sz="2000" kern="1200"/>
        </a:p>
      </dsp:txBody>
      <dsp:txXfrm>
        <a:off x="4379433" y="784318"/>
        <a:ext cx="2320275" cy="3300674"/>
      </dsp:txXfrm>
    </dsp:sp>
    <dsp:sp modelId="{03904D96-E465-544E-AD94-D5621EAA71DD}">
      <dsp:nvSpPr>
        <dsp:cNvPr id="0" name=""/>
        <dsp:cNvSpPr/>
      </dsp:nvSpPr>
      <dsp:spPr>
        <a:xfrm>
          <a:off x="4379433" y="0"/>
          <a:ext cx="2320275" cy="784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b="1" kern="1200"/>
            <a:t>Binary Operators</a:t>
          </a:r>
          <a:endParaRPr lang="zh-TW" sz="2400" b="1" kern="1200"/>
        </a:p>
      </dsp:txBody>
      <dsp:txXfrm>
        <a:off x="4379433" y="0"/>
        <a:ext cx="2320275" cy="784318"/>
      </dsp:txXfrm>
    </dsp:sp>
    <dsp:sp modelId="{C846572E-E1D8-544D-BBB3-8E6EABA7D5D5}">
      <dsp:nvSpPr>
        <dsp:cNvPr id="0" name=""/>
        <dsp:cNvSpPr/>
      </dsp:nvSpPr>
      <dsp:spPr>
        <a:xfrm>
          <a:off x="6863109" y="0"/>
          <a:ext cx="784318" cy="7843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28099A-3421-CC46-86AE-C2F5905A44BB}">
      <dsp:nvSpPr>
        <dsp:cNvPr id="0" name=""/>
        <dsp:cNvSpPr/>
      </dsp:nvSpPr>
      <dsp:spPr>
        <a:xfrm>
          <a:off x="6941541" y="78431"/>
          <a:ext cx="627454" cy="627454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DEFC0-3C8B-7D4D-968D-192BA86E7E03}">
      <dsp:nvSpPr>
        <dsp:cNvPr id="0" name=""/>
        <dsp:cNvSpPr/>
      </dsp:nvSpPr>
      <dsp:spPr>
        <a:xfrm>
          <a:off x="7810827" y="784318"/>
          <a:ext cx="2320275" cy="3300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/>
            <a:t>Conditional</a:t>
          </a:r>
          <a:endParaRPr lang="zh-TW" sz="2000" kern="1200"/>
        </a:p>
      </dsp:txBody>
      <dsp:txXfrm>
        <a:off x="7810827" y="784318"/>
        <a:ext cx="2320275" cy="3300674"/>
      </dsp:txXfrm>
    </dsp:sp>
    <dsp:sp modelId="{D7AB465D-3CD3-D748-9196-0D4EBA4A97ED}">
      <dsp:nvSpPr>
        <dsp:cNvPr id="0" name=""/>
        <dsp:cNvSpPr/>
      </dsp:nvSpPr>
      <dsp:spPr>
        <a:xfrm>
          <a:off x="7810827" y="0"/>
          <a:ext cx="2320275" cy="784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b="1" kern="1200"/>
            <a:t>Ternary Operator </a:t>
          </a:r>
          <a:endParaRPr lang="zh-TW" sz="2400" b="1" kern="1200"/>
        </a:p>
      </dsp:txBody>
      <dsp:txXfrm>
        <a:off x="7810827" y="0"/>
        <a:ext cx="2320275" cy="784318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5B6BC-15BA-9043-AC48-32BC200301D4}">
      <dsp:nvSpPr>
        <dsp:cNvPr id="0" name=""/>
        <dsp:cNvSpPr/>
      </dsp:nvSpPr>
      <dsp:spPr>
        <a:xfrm>
          <a:off x="1236" y="618738"/>
          <a:ext cx="2411655" cy="2411655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132721" tIns="82550" rIns="132721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+</a:t>
          </a:r>
          <a:endParaRPr lang="zh-TW" sz="6500" kern="1200"/>
        </a:p>
      </dsp:txBody>
      <dsp:txXfrm>
        <a:off x="354415" y="971917"/>
        <a:ext cx="1705297" cy="1705297"/>
      </dsp:txXfrm>
    </dsp:sp>
    <dsp:sp modelId="{80B6D486-D322-124A-9F8D-06C07871574C}">
      <dsp:nvSpPr>
        <dsp:cNvPr id="0" name=""/>
        <dsp:cNvSpPr/>
      </dsp:nvSpPr>
      <dsp:spPr>
        <a:xfrm>
          <a:off x="1930560" y="618738"/>
          <a:ext cx="2411655" cy="2411655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132721" tIns="82550" rIns="132721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-</a:t>
          </a:r>
          <a:endParaRPr lang="zh-TW" sz="6500" kern="1200"/>
        </a:p>
      </dsp:txBody>
      <dsp:txXfrm>
        <a:off x="2283739" y="971917"/>
        <a:ext cx="1705297" cy="1705297"/>
      </dsp:txXfrm>
    </dsp:sp>
    <dsp:sp modelId="{3C3532A3-AFEE-3343-8818-BABA10836EF0}">
      <dsp:nvSpPr>
        <dsp:cNvPr id="0" name=""/>
        <dsp:cNvSpPr/>
      </dsp:nvSpPr>
      <dsp:spPr>
        <a:xfrm>
          <a:off x="3859884" y="618738"/>
          <a:ext cx="2411655" cy="2411655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132721" tIns="82550" rIns="132721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*</a:t>
          </a:r>
          <a:endParaRPr lang="zh-TW" sz="6500" kern="1200"/>
        </a:p>
      </dsp:txBody>
      <dsp:txXfrm>
        <a:off x="4213063" y="971917"/>
        <a:ext cx="1705297" cy="1705297"/>
      </dsp:txXfrm>
    </dsp:sp>
    <dsp:sp modelId="{A53A217E-3D41-4746-BE3A-814BE0564309}">
      <dsp:nvSpPr>
        <dsp:cNvPr id="0" name=""/>
        <dsp:cNvSpPr/>
      </dsp:nvSpPr>
      <dsp:spPr>
        <a:xfrm>
          <a:off x="5789209" y="618738"/>
          <a:ext cx="2411655" cy="2411655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132721" tIns="82550" rIns="132721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/</a:t>
          </a:r>
          <a:endParaRPr lang="zh-TW" sz="6500" kern="1200"/>
        </a:p>
      </dsp:txBody>
      <dsp:txXfrm>
        <a:off x="6142388" y="971917"/>
        <a:ext cx="1705297" cy="1705297"/>
      </dsp:txXfrm>
    </dsp:sp>
    <dsp:sp modelId="{A496D32B-EEEC-2043-B06D-D2F399DA1457}">
      <dsp:nvSpPr>
        <dsp:cNvPr id="0" name=""/>
        <dsp:cNvSpPr/>
      </dsp:nvSpPr>
      <dsp:spPr>
        <a:xfrm>
          <a:off x="7718533" y="618738"/>
          <a:ext cx="2411655" cy="2411655"/>
        </a:xfrm>
        <a:prstGeom prst="ellipse">
          <a:avLst/>
        </a:prstGeom>
        <a:gradFill rotWithShape="0">
          <a:gsLst>
            <a:gs pos="0">
              <a:schemeClr val="accent6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132721" tIns="82550" rIns="132721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%</a:t>
          </a:r>
          <a:endParaRPr lang="zh-TW" sz="6500" kern="1200"/>
        </a:p>
      </dsp:txBody>
      <dsp:txXfrm>
        <a:off x="8071712" y="971917"/>
        <a:ext cx="1705297" cy="1705297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C287D-67DD-9747-8A12-986546B32EC7}">
      <dsp:nvSpPr>
        <dsp:cNvPr id="0" name=""/>
        <dsp:cNvSpPr/>
      </dsp:nvSpPr>
      <dsp:spPr>
        <a:xfrm>
          <a:off x="123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+=</a:t>
          </a:r>
          <a:endParaRPr lang="zh-TW" sz="3500" kern="1200"/>
        </a:p>
      </dsp:txBody>
      <dsp:txXfrm>
        <a:off x="181059" y="1387747"/>
        <a:ext cx="873637" cy="873637"/>
      </dsp:txXfrm>
    </dsp:sp>
    <dsp:sp modelId="{B1BB5F5F-226A-4647-8E70-133D987B4020}">
      <dsp:nvSpPr>
        <dsp:cNvPr id="0" name=""/>
        <dsp:cNvSpPr/>
      </dsp:nvSpPr>
      <dsp:spPr>
        <a:xfrm>
          <a:off x="988531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360010"/>
                <a:satOff val="50"/>
                <a:lumOff val="44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360010"/>
                <a:satOff val="50"/>
                <a:lumOff val="4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-=</a:t>
          </a:r>
          <a:endParaRPr lang="zh-TW" sz="3500" kern="1200"/>
        </a:p>
      </dsp:txBody>
      <dsp:txXfrm>
        <a:off x="1169467" y="1387747"/>
        <a:ext cx="873637" cy="873637"/>
      </dsp:txXfrm>
    </dsp:sp>
    <dsp:sp modelId="{E9D00614-E82F-E946-8831-572211BF7BF9}">
      <dsp:nvSpPr>
        <dsp:cNvPr id="0" name=""/>
        <dsp:cNvSpPr/>
      </dsp:nvSpPr>
      <dsp:spPr>
        <a:xfrm>
          <a:off x="1976938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720020"/>
                <a:satOff val="100"/>
                <a:lumOff val="87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720020"/>
                <a:satOff val="100"/>
                <a:lumOff val="8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*=</a:t>
          </a:r>
          <a:endParaRPr lang="zh-TW" sz="3500" kern="1200"/>
        </a:p>
      </dsp:txBody>
      <dsp:txXfrm>
        <a:off x="2157874" y="1387747"/>
        <a:ext cx="873637" cy="873637"/>
      </dsp:txXfrm>
    </dsp:sp>
    <dsp:sp modelId="{B9FA3AFF-BA3B-7141-A522-CF1DF387D9C9}">
      <dsp:nvSpPr>
        <dsp:cNvPr id="0" name=""/>
        <dsp:cNvSpPr/>
      </dsp:nvSpPr>
      <dsp:spPr>
        <a:xfrm>
          <a:off x="2965346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1080030"/>
                <a:satOff val="150"/>
                <a:lumOff val="131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1080030"/>
                <a:satOff val="150"/>
                <a:lumOff val="131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/=</a:t>
          </a:r>
          <a:endParaRPr lang="zh-TW" sz="3500" kern="1200"/>
        </a:p>
      </dsp:txBody>
      <dsp:txXfrm>
        <a:off x="3146282" y="1387747"/>
        <a:ext cx="873637" cy="873637"/>
      </dsp:txXfrm>
    </dsp:sp>
    <dsp:sp modelId="{D28A01E1-3FB8-5243-B285-627883C6ED0F}">
      <dsp:nvSpPr>
        <dsp:cNvPr id="0" name=""/>
        <dsp:cNvSpPr/>
      </dsp:nvSpPr>
      <dsp:spPr>
        <a:xfrm>
          <a:off x="3953753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1440040"/>
                <a:satOff val="200"/>
                <a:lumOff val="174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1440040"/>
                <a:satOff val="200"/>
                <a:lumOff val="1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%=</a:t>
          </a:r>
          <a:endParaRPr lang="zh-TW" sz="3500" kern="1200"/>
        </a:p>
      </dsp:txBody>
      <dsp:txXfrm>
        <a:off x="4134689" y="1387747"/>
        <a:ext cx="873637" cy="873637"/>
      </dsp:txXfrm>
    </dsp:sp>
    <dsp:sp modelId="{E2205017-5029-D44E-86C4-108178AE2F79}">
      <dsp:nvSpPr>
        <dsp:cNvPr id="0" name=""/>
        <dsp:cNvSpPr/>
      </dsp:nvSpPr>
      <dsp:spPr>
        <a:xfrm>
          <a:off x="4942161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1800050"/>
                <a:satOff val="251"/>
                <a:lumOff val="218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1800050"/>
                <a:satOff val="251"/>
                <a:lumOff val="21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&gt;&gt;=</a:t>
          </a:r>
          <a:endParaRPr lang="zh-TW" sz="3500" kern="1200"/>
        </a:p>
      </dsp:txBody>
      <dsp:txXfrm>
        <a:off x="5123097" y="1387747"/>
        <a:ext cx="873637" cy="873637"/>
      </dsp:txXfrm>
    </dsp:sp>
    <dsp:sp modelId="{36160DA8-DC3C-B240-80AB-07A17A98F10A}">
      <dsp:nvSpPr>
        <dsp:cNvPr id="0" name=""/>
        <dsp:cNvSpPr/>
      </dsp:nvSpPr>
      <dsp:spPr>
        <a:xfrm>
          <a:off x="5930569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2160060"/>
                <a:satOff val="301"/>
                <a:lumOff val="261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2160060"/>
                <a:satOff val="301"/>
                <a:lumOff val="261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&lt;&lt;=</a:t>
          </a:r>
          <a:endParaRPr lang="zh-TW" sz="3500" kern="1200"/>
        </a:p>
      </dsp:txBody>
      <dsp:txXfrm>
        <a:off x="6111505" y="1387747"/>
        <a:ext cx="873637" cy="873637"/>
      </dsp:txXfrm>
    </dsp:sp>
    <dsp:sp modelId="{ECC90315-91D3-AD4E-8018-BB19EDC6CCE8}">
      <dsp:nvSpPr>
        <dsp:cNvPr id="0" name=""/>
        <dsp:cNvSpPr/>
      </dsp:nvSpPr>
      <dsp:spPr>
        <a:xfrm>
          <a:off x="6918976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2520070"/>
                <a:satOff val="351"/>
                <a:lumOff val="305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2520070"/>
                <a:satOff val="351"/>
                <a:lumOff val="30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&amp;=</a:t>
          </a:r>
          <a:endParaRPr lang="zh-TW" sz="3500" kern="1200"/>
        </a:p>
      </dsp:txBody>
      <dsp:txXfrm>
        <a:off x="7099912" y="1387747"/>
        <a:ext cx="873637" cy="873637"/>
      </dsp:txXfrm>
    </dsp:sp>
    <dsp:sp modelId="{5742855A-40D1-5F42-AF30-774A35D78CD7}">
      <dsp:nvSpPr>
        <dsp:cNvPr id="0" name=""/>
        <dsp:cNvSpPr/>
      </dsp:nvSpPr>
      <dsp:spPr>
        <a:xfrm>
          <a:off x="7907384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2880080"/>
                <a:satOff val="401"/>
                <a:lumOff val="348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2880080"/>
                <a:satOff val="401"/>
                <a:lumOff val="34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^=</a:t>
          </a:r>
          <a:endParaRPr lang="zh-TW" sz="3500" kern="1200"/>
        </a:p>
      </dsp:txBody>
      <dsp:txXfrm>
        <a:off x="8088320" y="1387747"/>
        <a:ext cx="873637" cy="873637"/>
      </dsp:txXfrm>
    </dsp:sp>
    <dsp:sp modelId="{0C4BCBD2-A0DB-5F40-81B8-18F6609488E9}">
      <dsp:nvSpPr>
        <dsp:cNvPr id="0" name=""/>
        <dsp:cNvSpPr/>
      </dsp:nvSpPr>
      <dsp:spPr>
        <a:xfrm>
          <a:off x="8895791" y="1206811"/>
          <a:ext cx="1235509" cy="123550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3240090"/>
                <a:satOff val="451"/>
                <a:lumOff val="392"/>
                <a:alphaOff val="0"/>
                <a:tint val="98000"/>
                <a:lumMod val="100000"/>
              </a:schemeClr>
            </a:gs>
            <a:gs pos="100000">
              <a:schemeClr val="accent2">
                <a:alpha val="50000"/>
                <a:hueOff val="3240090"/>
                <a:satOff val="451"/>
                <a:lumOff val="392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67994" tIns="44450" rIns="67994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500" kern="1200"/>
            <a:t>|=</a:t>
          </a:r>
          <a:endParaRPr lang="zh-TW" sz="3500" kern="1200"/>
        </a:p>
      </dsp:txBody>
      <dsp:txXfrm>
        <a:off x="9076727" y="1387747"/>
        <a:ext cx="873637" cy="87363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B1B85-8934-1748-B119-DA12DFD38471}">
      <dsp:nvSpPr>
        <dsp:cNvPr id="0" name=""/>
        <dsp:cNvSpPr/>
      </dsp:nvSpPr>
      <dsp:spPr>
        <a:xfrm>
          <a:off x="3241146" y="0"/>
          <a:ext cx="3649133" cy="3649133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912A53B-3A97-2047-AA6B-F7E760A0BD61}">
      <dsp:nvSpPr>
        <dsp:cNvPr id="0" name=""/>
        <dsp:cNvSpPr/>
      </dsp:nvSpPr>
      <dsp:spPr>
        <a:xfrm>
          <a:off x="3478339" y="237193"/>
          <a:ext cx="1459653" cy="145965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600" kern="1200"/>
            <a:t>x++</a:t>
          </a:r>
          <a:endParaRPr lang="zh-TW" sz="4600" kern="1200"/>
        </a:p>
      </dsp:txBody>
      <dsp:txXfrm>
        <a:off x="3549593" y="308447"/>
        <a:ext cx="1317145" cy="1317145"/>
      </dsp:txXfrm>
    </dsp:sp>
    <dsp:sp modelId="{09EC6950-CA75-FB4C-A728-03B50F56A69F}">
      <dsp:nvSpPr>
        <dsp:cNvPr id="0" name=""/>
        <dsp:cNvSpPr/>
      </dsp:nvSpPr>
      <dsp:spPr>
        <a:xfrm>
          <a:off x="5193432" y="237193"/>
          <a:ext cx="1459653" cy="1459653"/>
        </a:xfrm>
        <a:prstGeom prst="roundRect">
          <a:avLst/>
        </a:prstGeom>
        <a:gradFill rotWithShape="0">
          <a:gsLst>
            <a:gs pos="0">
              <a:schemeClr val="accent4">
                <a:hueOff val="548478"/>
                <a:satOff val="2377"/>
                <a:lumOff val="1569"/>
                <a:alphaOff val="0"/>
                <a:tint val="98000"/>
                <a:lumMod val="100000"/>
              </a:schemeClr>
            </a:gs>
            <a:gs pos="100000">
              <a:schemeClr val="accent4">
                <a:hueOff val="548478"/>
                <a:satOff val="2377"/>
                <a:lumOff val="1569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600" kern="1200"/>
            <a:t>++x</a:t>
          </a:r>
          <a:endParaRPr lang="zh-TW" sz="4600" kern="1200"/>
        </a:p>
      </dsp:txBody>
      <dsp:txXfrm>
        <a:off x="5264686" y="308447"/>
        <a:ext cx="1317145" cy="1317145"/>
      </dsp:txXfrm>
    </dsp:sp>
    <dsp:sp modelId="{768D629C-1DD4-6547-8ED4-F93E930356AD}">
      <dsp:nvSpPr>
        <dsp:cNvPr id="0" name=""/>
        <dsp:cNvSpPr/>
      </dsp:nvSpPr>
      <dsp:spPr>
        <a:xfrm>
          <a:off x="3478339" y="1952286"/>
          <a:ext cx="1459653" cy="1459653"/>
        </a:xfrm>
        <a:prstGeom prst="roundRect">
          <a:avLst/>
        </a:prstGeom>
        <a:gradFill rotWithShape="0">
          <a:gsLst>
            <a:gs pos="0">
              <a:schemeClr val="accent4">
                <a:hueOff val="1096956"/>
                <a:satOff val="4755"/>
                <a:lumOff val="3137"/>
                <a:alphaOff val="0"/>
                <a:tint val="98000"/>
                <a:lumMod val="100000"/>
              </a:schemeClr>
            </a:gs>
            <a:gs pos="100000">
              <a:schemeClr val="accent4">
                <a:hueOff val="1096956"/>
                <a:satOff val="4755"/>
                <a:lumOff val="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600" kern="1200"/>
            <a:t>x--</a:t>
          </a:r>
          <a:endParaRPr lang="zh-TW" sz="4600" kern="1200"/>
        </a:p>
      </dsp:txBody>
      <dsp:txXfrm>
        <a:off x="3549593" y="2023540"/>
        <a:ext cx="1317145" cy="1317145"/>
      </dsp:txXfrm>
    </dsp:sp>
    <dsp:sp modelId="{3C585B0A-C4B2-B84A-B1D7-8F9DC2F968DD}">
      <dsp:nvSpPr>
        <dsp:cNvPr id="0" name=""/>
        <dsp:cNvSpPr/>
      </dsp:nvSpPr>
      <dsp:spPr>
        <a:xfrm>
          <a:off x="5193432" y="1952286"/>
          <a:ext cx="1459653" cy="1459653"/>
        </a:xfrm>
        <a:prstGeom prst="roundRect">
          <a:avLst/>
        </a:prstGeom>
        <a:gradFill rotWithShape="0">
          <a:gsLst>
            <a:gs pos="0">
              <a:schemeClr val="accent4">
                <a:hueOff val="1645434"/>
                <a:satOff val="7132"/>
                <a:lumOff val="4706"/>
                <a:alphaOff val="0"/>
                <a:tint val="98000"/>
                <a:lumMod val="100000"/>
              </a:schemeClr>
            </a:gs>
            <a:gs pos="100000">
              <a:schemeClr val="accent4">
                <a:hueOff val="1645434"/>
                <a:satOff val="7132"/>
                <a:lumOff val="4706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600" kern="1200"/>
            <a:t>--x</a:t>
          </a:r>
          <a:endParaRPr lang="zh-TW" sz="4600" kern="1200"/>
        </a:p>
      </dsp:txBody>
      <dsp:txXfrm>
        <a:off x="5264686" y="2023540"/>
        <a:ext cx="1317145" cy="131714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EAB6FF-29FF-4648-8A2A-2C3AB176C4B3}">
      <dsp:nvSpPr>
        <dsp:cNvPr id="0" name=""/>
        <dsp:cNvSpPr/>
      </dsp:nvSpPr>
      <dsp:spPr>
        <a:xfrm>
          <a:off x="4946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==</a:t>
          </a:r>
          <a:endParaRPr lang="zh-TW" sz="6500" kern="1200"/>
        </a:p>
      </dsp:txBody>
      <dsp:txXfrm>
        <a:off x="251990" y="1228149"/>
        <a:ext cx="1192833" cy="1192833"/>
      </dsp:txXfrm>
    </dsp:sp>
    <dsp:sp modelId="{A83A231B-9E34-994D-B5E7-D8BBD46CE245}">
      <dsp:nvSpPr>
        <dsp:cNvPr id="0" name=""/>
        <dsp:cNvSpPr/>
      </dsp:nvSpPr>
      <dsp:spPr>
        <a:xfrm>
          <a:off x="1691868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187182"/>
                <a:satOff val="-50"/>
                <a:lumOff val="1530"/>
                <a:alphaOff val="0"/>
                <a:tint val="98000"/>
                <a:lumMod val="100000"/>
              </a:schemeClr>
            </a:gs>
            <a:gs pos="100000">
              <a:schemeClr val="accent3">
                <a:hueOff val="187182"/>
                <a:satOff val="-50"/>
                <a:lumOff val="153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!=</a:t>
          </a:r>
          <a:endParaRPr lang="zh-TW" sz="6500" kern="1200"/>
        </a:p>
      </dsp:txBody>
      <dsp:txXfrm>
        <a:off x="1938912" y="1228149"/>
        <a:ext cx="1192833" cy="1192833"/>
      </dsp:txXfrm>
    </dsp:sp>
    <dsp:sp modelId="{132946F2-BA4A-FA4E-BE4A-9EADED2F38EE}">
      <dsp:nvSpPr>
        <dsp:cNvPr id="0" name=""/>
        <dsp:cNvSpPr/>
      </dsp:nvSpPr>
      <dsp:spPr>
        <a:xfrm>
          <a:off x="3378790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374365"/>
                <a:satOff val="-101"/>
                <a:lumOff val="3059"/>
                <a:alphaOff val="0"/>
                <a:tint val="98000"/>
                <a:lumMod val="100000"/>
              </a:schemeClr>
            </a:gs>
            <a:gs pos="100000">
              <a:schemeClr val="accent3">
                <a:hueOff val="374365"/>
                <a:satOff val="-101"/>
                <a:lumOff val="3059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&gt;</a:t>
          </a:r>
          <a:endParaRPr lang="zh-TW" sz="6500" kern="1200"/>
        </a:p>
      </dsp:txBody>
      <dsp:txXfrm>
        <a:off x="3625834" y="1228149"/>
        <a:ext cx="1192833" cy="1192833"/>
      </dsp:txXfrm>
    </dsp:sp>
    <dsp:sp modelId="{05D4810F-4624-D84A-BBEB-B41B6B4BF161}">
      <dsp:nvSpPr>
        <dsp:cNvPr id="0" name=""/>
        <dsp:cNvSpPr/>
      </dsp:nvSpPr>
      <dsp:spPr>
        <a:xfrm>
          <a:off x="5065712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561547"/>
                <a:satOff val="-151"/>
                <a:lumOff val="4589"/>
                <a:alphaOff val="0"/>
                <a:tint val="98000"/>
                <a:lumMod val="100000"/>
              </a:schemeClr>
            </a:gs>
            <a:gs pos="100000">
              <a:schemeClr val="accent3">
                <a:hueOff val="561547"/>
                <a:satOff val="-151"/>
                <a:lumOff val="4589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&lt;</a:t>
          </a:r>
          <a:endParaRPr lang="zh-TW" sz="6500" kern="1200"/>
        </a:p>
      </dsp:txBody>
      <dsp:txXfrm>
        <a:off x="5312756" y="1228149"/>
        <a:ext cx="1192833" cy="1192833"/>
      </dsp:txXfrm>
    </dsp:sp>
    <dsp:sp modelId="{42CDF598-6083-0748-A552-184AF78E8834}">
      <dsp:nvSpPr>
        <dsp:cNvPr id="0" name=""/>
        <dsp:cNvSpPr/>
      </dsp:nvSpPr>
      <dsp:spPr>
        <a:xfrm>
          <a:off x="6752634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748729"/>
                <a:satOff val="-202"/>
                <a:lumOff val="6118"/>
                <a:alphaOff val="0"/>
                <a:tint val="98000"/>
                <a:lumMod val="100000"/>
              </a:schemeClr>
            </a:gs>
            <a:gs pos="100000">
              <a:schemeClr val="accent3">
                <a:hueOff val="748729"/>
                <a:satOff val="-202"/>
                <a:lumOff val="611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&gt;=</a:t>
          </a:r>
          <a:endParaRPr lang="zh-TW" sz="6500" kern="1200"/>
        </a:p>
      </dsp:txBody>
      <dsp:txXfrm>
        <a:off x="6999678" y="1228149"/>
        <a:ext cx="1192833" cy="1192833"/>
      </dsp:txXfrm>
    </dsp:sp>
    <dsp:sp modelId="{F05C1839-0199-314B-BAA7-D1076D127D9A}">
      <dsp:nvSpPr>
        <dsp:cNvPr id="0" name=""/>
        <dsp:cNvSpPr/>
      </dsp:nvSpPr>
      <dsp:spPr>
        <a:xfrm>
          <a:off x="8439556" y="981105"/>
          <a:ext cx="1686921" cy="1686921"/>
        </a:xfrm>
        <a:prstGeom prst="ellipse">
          <a:avLst/>
        </a:prstGeom>
        <a:gradFill rotWithShape="0">
          <a:gsLst>
            <a:gs pos="0">
              <a:schemeClr val="accent3">
                <a:hueOff val="935912"/>
                <a:satOff val="-252"/>
                <a:lumOff val="7648"/>
                <a:alphaOff val="0"/>
                <a:tint val="98000"/>
                <a:lumMod val="100000"/>
              </a:schemeClr>
            </a:gs>
            <a:gs pos="100000">
              <a:schemeClr val="accent3">
                <a:hueOff val="935912"/>
                <a:satOff val="-252"/>
                <a:lumOff val="764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6500" kern="1200"/>
            <a:t>&lt;=</a:t>
          </a:r>
          <a:endParaRPr lang="zh-TW" sz="6500" kern="1200"/>
        </a:p>
      </dsp:txBody>
      <dsp:txXfrm>
        <a:off x="8686600" y="1228149"/>
        <a:ext cx="1192833" cy="1192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6CCA1E-B4B5-4B2B-819E-BDA94B2D4F2B}">
      <dsp:nvSpPr>
        <dsp:cNvPr id="0" name=""/>
        <dsp:cNvSpPr/>
      </dsp:nvSpPr>
      <dsp:spPr>
        <a:xfrm>
          <a:off x="3927287" y="1649736"/>
          <a:ext cx="325264" cy="13986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2632" y="0"/>
              </a:lnTo>
              <a:lnTo>
                <a:pt x="162632" y="1398636"/>
              </a:lnTo>
              <a:lnTo>
                <a:pt x="325264" y="1398636"/>
              </a:lnTo>
            </a:path>
          </a:pathLst>
        </a:custGeom>
        <a:noFill/>
        <a:ln w="19050" cap="rnd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44552D-6216-43A2-9299-838BFC2E22B5}">
      <dsp:nvSpPr>
        <dsp:cNvPr id="0" name=""/>
        <dsp:cNvSpPr/>
      </dsp:nvSpPr>
      <dsp:spPr>
        <a:xfrm>
          <a:off x="5878873" y="2349055"/>
          <a:ext cx="325264" cy="10489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2632" y="0"/>
              </a:lnTo>
              <a:lnTo>
                <a:pt x="162632" y="1048977"/>
              </a:lnTo>
              <a:lnTo>
                <a:pt x="325264" y="1048977"/>
              </a:lnTo>
            </a:path>
          </a:pathLst>
        </a:custGeom>
        <a:noFill/>
        <a:ln w="19050" cap="rnd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1C5B76-BD21-411C-84D5-C59B3C9DF8A1}">
      <dsp:nvSpPr>
        <dsp:cNvPr id="0" name=""/>
        <dsp:cNvSpPr/>
      </dsp:nvSpPr>
      <dsp:spPr>
        <a:xfrm>
          <a:off x="5878873" y="2349055"/>
          <a:ext cx="325264" cy="3496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2632" y="0"/>
              </a:lnTo>
              <a:lnTo>
                <a:pt x="162632" y="349659"/>
              </a:lnTo>
              <a:lnTo>
                <a:pt x="325264" y="349659"/>
              </a:lnTo>
            </a:path>
          </a:pathLst>
        </a:custGeom>
        <a:noFill/>
        <a:ln w="19050" cap="rnd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B1B2AA-3841-4210-A7FE-8F010ECC5922}">
      <dsp:nvSpPr>
        <dsp:cNvPr id="0" name=""/>
        <dsp:cNvSpPr/>
      </dsp:nvSpPr>
      <dsp:spPr>
        <a:xfrm>
          <a:off x="5878873" y="1999396"/>
          <a:ext cx="325264" cy="349659"/>
        </a:xfrm>
        <a:custGeom>
          <a:avLst/>
          <a:gdLst/>
          <a:ahLst/>
          <a:cxnLst/>
          <a:rect l="0" t="0" r="0" b="0"/>
          <a:pathLst>
            <a:path>
              <a:moveTo>
                <a:pt x="0" y="349659"/>
              </a:moveTo>
              <a:lnTo>
                <a:pt x="162632" y="349659"/>
              </a:lnTo>
              <a:lnTo>
                <a:pt x="162632" y="0"/>
              </a:lnTo>
              <a:lnTo>
                <a:pt x="325264" y="0"/>
              </a:lnTo>
            </a:path>
          </a:pathLst>
        </a:custGeom>
        <a:noFill/>
        <a:ln w="19050" cap="rnd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2FBF63-5449-4DD5-B5BE-52292A4EBECE}">
      <dsp:nvSpPr>
        <dsp:cNvPr id="0" name=""/>
        <dsp:cNvSpPr/>
      </dsp:nvSpPr>
      <dsp:spPr>
        <a:xfrm>
          <a:off x="5878873" y="1300077"/>
          <a:ext cx="325264" cy="1048977"/>
        </a:xfrm>
        <a:custGeom>
          <a:avLst/>
          <a:gdLst/>
          <a:ahLst/>
          <a:cxnLst/>
          <a:rect l="0" t="0" r="0" b="0"/>
          <a:pathLst>
            <a:path>
              <a:moveTo>
                <a:pt x="0" y="1048977"/>
              </a:moveTo>
              <a:lnTo>
                <a:pt x="162632" y="1048977"/>
              </a:lnTo>
              <a:lnTo>
                <a:pt x="162632" y="0"/>
              </a:lnTo>
              <a:lnTo>
                <a:pt x="325264" y="0"/>
              </a:lnTo>
            </a:path>
          </a:pathLst>
        </a:custGeom>
        <a:noFill/>
        <a:ln w="19050" cap="rnd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D161C6-A1E9-4E78-B3D2-6B7747D0DE52}">
      <dsp:nvSpPr>
        <dsp:cNvPr id="0" name=""/>
        <dsp:cNvSpPr/>
      </dsp:nvSpPr>
      <dsp:spPr>
        <a:xfrm>
          <a:off x="3927287" y="1649736"/>
          <a:ext cx="325264" cy="6993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2632" y="0"/>
              </a:lnTo>
              <a:lnTo>
                <a:pt x="162632" y="699318"/>
              </a:lnTo>
              <a:lnTo>
                <a:pt x="325264" y="699318"/>
              </a:lnTo>
            </a:path>
          </a:pathLst>
        </a:custGeom>
        <a:noFill/>
        <a:ln w="19050" cap="rnd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53D7AB-E568-476C-9BAD-04414242FD27}">
      <dsp:nvSpPr>
        <dsp:cNvPr id="0" name=""/>
        <dsp:cNvSpPr/>
      </dsp:nvSpPr>
      <dsp:spPr>
        <a:xfrm>
          <a:off x="3927287" y="1604016"/>
          <a:ext cx="3252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5264" y="45720"/>
              </a:lnTo>
            </a:path>
          </a:pathLst>
        </a:custGeom>
        <a:noFill/>
        <a:ln w="19050" cap="rnd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93E71C-F5A4-4F3A-A44A-ED52FA183599}">
      <dsp:nvSpPr>
        <dsp:cNvPr id="0" name=""/>
        <dsp:cNvSpPr/>
      </dsp:nvSpPr>
      <dsp:spPr>
        <a:xfrm>
          <a:off x="3927287" y="950418"/>
          <a:ext cx="325264" cy="699318"/>
        </a:xfrm>
        <a:custGeom>
          <a:avLst/>
          <a:gdLst/>
          <a:ahLst/>
          <a:cxnLst/>
          <a:rect l="0" t="0" r="0" b="0"/>
          <a:pathLst>
            <a:path>
              <a:moveTo>
                <a:pt x="0" y="699318"/>
              </a:moveTo>
              <a:lnTo>
                <a:pt x="162632" y="699318"/>
              </a:lnTo>
              <a:lnTo>
                <a:pt x="162632" y="0"/>
              </a:lnTo>
              <a:lnTo>
                <a:pt x="325264" y="0"/>
              </a:lnTo>
            </a:path>
          </a:pathLst>
        </a:custGeom>
        <a:noFill/>
        <a:ln w="19050" cap="rnd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6B7DBD-75F8-499D-806F-64DA3AB4DA43}">
      <dsp:nvSpPr>
        <dsp:cNvPr id="0" name=""/>
        <dsp:cNvSpPr/>
      </dsp:nvSpPr>
      <dsp:spPr>
        <a:xfrm>
          <a:off x="3927287" y="251100"/>
          <a:ext cx="325264" cy="1398636"/>
        </a:xfrm>
        <a:custGeom>
          <a:avLst/>
          <a:gdLst/>
          <a:ahLst/>
          <a:cxnLst/>
          <a:rect l="0" t="0" r="0" b="0"/>
          <a:pathLst>
            <a:path>
              <a:moveTo>
                <a:pt x="0" y="1398636"/>
              </a:moveTo>
              <a:lnTo>
                <a:pt x="162632" y="1398636"/>
              </a:lnTo>
              <a:lnTo>
                <a:pt x="162632" y="0"/>
              </a:lnTo>
              <a:lnTo>
                <a:pt x="325264" y="0"/>
              </a:lnTo>
            </a:path>
          </a:pathLst>
        </a:custGeom>
        <a:noFill/>
        <a:ln w="19050" cap="rnd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B49E77-F316-42D2-A821-F031B6E9F1F5}">
      <dsp:nvSpPr>
        <dsp:cNvPr id="0" name=""/>
        <dsp:cNvSpPr/>
      </dsp:nvSpPr>
      <dsp:spPr>
        <a:xfrm>
          <a:off x="2300966" y="1401722"/>
          <a:ext cx="1626321" cy="496027"/>
        </a:xfrm>
        <a:prstGeom prst="rect">
          <a:avLst/>
        </a:prstGeom>
        <a:solidFill>
          <a:schemeClr val="accent4">
            <a:alpha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CPU</a:t>
          </a:r>
          <a:endParaRPr lang="zh-TW" sz="1400" kern="1200"/>
        </a:p>
      </dsp:txBody>
      <dsp:txXfrm>
        <a:off x="2300966" y="1401722"/>
        <a:ext cx="1626321" cy="496027"/>
      </dsp:txXfrm>
    </dsp:sp>
    <dsp:sp modelId="{86C610A9-6034-46E2-AF62-99C392657EAA}">
      <dsp:nvSpPr>
        <dsp:cNvPr id="0" name=""/>
        <dsp:cNvSpPr/>
      </dsp:nvSpPr>
      <dsp:spPr>
        <a:xfrm>
          <a:off x="4252551" y="3086"/>
          <a:ext cx="1626321" cy="496027"/>
        </a:xfrm>
        <a:prstGeom prst="rect">
          <a:avLst/>
        </a:prstGeom>
        <a:solidFill>
          <a:schemeClr val="accent4">
            <a:alpha val="7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Arithmetic Logic Unit</a:t>
          </a:r>
          <a:endParaRPr lang="zh-TW" sz="1400" kern="1200"/>
        </a:p>
      </dsp:txBody>
      <dsp:txXfrm>
        <a:off x="4252551" y="3086"/>
        <a:ext cx="1626321" cy="496027"/>
      </dsp:txXfrm>
    </dsp:sp>
    <dsp:sp modelId="{5583F5A5-0D24-4AB8-AAFF-6F6A7B66806B}">
      <dsp:nvSpPr>
        <dsp:cNvPr id="0" name=""/>
        <dsp:cNvSpPr/>
      </dsp:nvSpPr>
      <dsp:spPr>
        <a:xfrm>
          <a:off x="4252551" y="702404"/>
          <a:ext cx="1626321" cy="496027"/>
        </a:xfrm>
        <a:prstGeom prst="rect">
          <a:avLst/>
        </a:prstGeom>
        <a:solidFill>
          <a:schemeClr val="accent4">
            <a:alpha val="7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Control Unit</a:t>
          </a:r>
          <a:endParaRPr lang="zh-TW" sz="1400" kern="1200"/>
        </a:p>
      </dsp:txBody>
      <dsp:txXfrm>
        <a:off x="4252551" y="702404"/>
        <a:ext cx="1626321" cy="496027"/>
      </dsp:txXfrm>
    </dsp:sp>
    <dsp:sp modelId="{038F3DA3-DD24-42DE-9000-B833F8D1D486}">
      <dsp:nvSpPr>
        <dsp:cNvPr id="0" name=""/>
        <dsp:cNvSpPr/>
      </dsp:nvSpPr>
      <dsp:spPr>
        <a:xfrm>
          <a:off x="4252551" y="1401722"/>
          <a:ext cx="1626321" cy="496027"/>
        </a:xfrm>
        <a:prstGeom prst="rect">
          <a:avLst/>
        </a:prstGeom>
        <a:solidFill>
          <a:schemeClr val="accent4">
            <a:alpha val="7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Bus</a:t>
          </a:r>
          <a:endParaRPr lang="zh-TW" sz="1400" kern="1200"/>
        </a:p>
      </dsp:txBody>
      <dsp:txXfrm>
        <a:off x="4252551" y="1401722"/>
        <a:ext cx="1626321" cy="496027"/>
      </dsp:txXfrm>
    </dsp:sp>
    <dsp:sp modelId="{9B5A7AA2-235D-4C12-9A92-3985A6149D08}">
      <dsp:nvSpPr>
        <dsp:cNvPr id="0" name=""/>
        <dsp:cNvSpPr/>
      </dsp:nvSpPr>
      <dsp:spPr>
        <a:xfrm>
          <a:off x="4252551" y="2101041"/>
          <a:ext cx="1626321" cy="496027"/>
        </a:xfrm>
        <a:prstGeom prst="rect">
          <a:avLst/>
        </a:prstGeom>
        <a:solidFill>
          <a:schemeClr val="accent4">
            <a:alpha val="7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Register</a:t>
          </a:r>
          <a:endParaRPr lang="zh-TW" sz="1400" kern="1200"/>
        </a:p>
      </dsp:txBody>
      <dsp:txXfrm>
        <a:off x="4252551" y="2101041"/>
        <a:ext cx="1626321" cy="496027"/>
      </dsp:txXfrm>
    </dsp:sp>
    <dsp:sp modelId="{E069239F-04E7-4C7E-85A7-DF8B5B4BA9D9}">
      <dsp:nvSpPr>
        <dsp:cNvPr id="0" name=""/>
        <dsp:cNvSpPr/>
      </dsp:nvSpPr>
      <dsp:spPr>
        <a:xfrm>
          <a:off x="6204137" y="1052063"/>
          <a:ext cx="1626321" cy="496027"/>
        </a:xfrm>
        <a:prstGeom prst="rect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Data</a:t>
          </a:r>
          <a:endParaRPr lang="zh-TW" sz="1400" kern="1200"/>
        </a:p>
      </dsp:txBody>
      <dsp:txXfrm>
        <a:off x="6204137" y="1052063"/>
        <a:ext cx="1626321" cy="496027"/>
      </dsp:txXfrm>
    </dsp:sp>
    <dsp:sp modelId="{7E516152-C8D4-45B0-B1F0-C2304EBF6766}">
      <dsp:nvSpPr>
        <dsp:cNvPr id="0" name=""/>
        <dsp:cNvSpPr/>
      </dsp:nvSpPr>
      <dsp:spPr>
        <a:xfrm>
          <a:off x="6204137" y="1751382"/>
          <a:ext cx="1626321" cy="496027"/>
        </a:xfrm>
        <a:prstGeom prst="rect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Address</a:t>
          </a:r>
          <a:endParaRPr lang="zh-TW" sz="1400" kern="1200"/>
        </a:p>
      </dsp:txBody>
      <dsp:txXfrm>
        <a:off x="6204137" y="1751382"/>
        <a:ext cx="1626321" cy="496027"/>
      </dsp:txXfrm>
    </dsp:sp>
    <dsp:sp modelId="{79CACC1E-0CC6-406C-8C32-E9172A9E12F9}">
      <dsp:nvSpPr>
        <dsp:cNvPr id="0" name=""/>
        <dsp:cNvSpPr/>
      </dsp:nvSpPr>
      <dsp:spPr>
        <a:xfrm>
          <a:off x="6204137" y="2450700"/>
          <a:ext cx="1626321" cy="496027"/>
        </a:xfrm>
        <a:prstGeom prst="rect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Flags</a:t>
          </a:r>
          <a:endParaRPr lang="zh-TW" sz="1400" kern="1200"/>
        </a:p>
      </dsp:txBody>
      <dsp:txXfrm>
        <a:off x="6204137" y="2450700"/>
        <a:ext cx="1626321" cy="496027"/>
      </dsp:txXfrm>
    </dsp:sp>
    <dsp:sp modelId="{E81DA57D-8768-4983-85D8-549354177E1A}">
      <dsp:nvSpPr>
        <dsp:cNvPr id="0" name=""/>
        <dsp:cNvSpPr/>
      </dsp:nvSpPr>
      <dsp:spPr>
        <a:xfrm>
          <a:off x="6204137" y="3150018"/>
          <a:ext cx="1626321" cy="496027"/>
        </a:xfrm>
        <a:prstGeom prst="rect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General-purpose</a:t>
          </a:r>
          <a:endParaRPr lang="zh-TW" sz="1400" kern="1200"/>
        </a:p>
      </dsp:txBody>
      <dsp:txXfrm>
        <a:off x="6204137" y="3150018"/>
        <a:ext cx="1626321" cy="496027"/>
      </dsp:txXfrm>
    </dsp:sp>
    <dsp:sp modelId="{F33029F4-224D-4CF3-9BB5-45D6837B1CEA}">
      <dsp:nvSpPr>
        <dsp:cNvPr id="0" name=""/>
        <dsp:cNvSpPr/>
      </dsp:nvSpPr>
      <dsp:spPr>
        <a:xfrm>
          <a:off x="4252551" y="2800359"/>
          <a:ext cx="1626321" cy="496027"/>
        </a:xfrm>
        <a:prstGeom prst="rect">
          <a:avLst/>
        </a:prstGeom>
        <a:solidFill>
          <a:schemeClr val="accent4">
            <a:alpha val="7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Northbridge, Sorthbridge(SoC)</a:t>
          </a:r>
          <a:endParaRPr lang="zh-TW" sz="1400" kern="1200"/>
        </a:p>
      </dsp:txBody>
      <dsp:txXfrm>
        <a:off x="4252551" y="2800359"/>
        <a:ext cx="1626321" cy="4960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B8C517-D9FA-468F-BC85-D64A44C7FC6A}">
      <dsp:nvSpPr>
        <dsp:cNvPr id="0" name=""/>
        <dsp:cNvSpPr/>
      </dsp:nvSpPr>
      <dsp:spPr>
        <a:xfrm rot="10800000">
          <a:off x="3444684" y="0"/>
          <a:ext cx="6686740" cy="1126998"/>
        </a:xfrm>
        <a:prstGeom prst="nonIsoscelesTrapezoid">
          <a:avLst>
            <a:gd name="adj1" fmla="val 0"/>
            <a:gd name="adj2" fmla="val 76413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Accumulator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IR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PC</a:t>
          </a:r>
          <a:endParaRPr lang="zh-TW" sz="1600" kern="1200"/>
        </a:p>
      </dsp:txBody>
      <dsp:txXfrm rot="10800000">
        <a:off x="4305855" y="0"/>
        <a:ext cx="5825569" cy="1126998"/>
      </dsp:txXfrm>
    </dsp:sp>
    <dsp:sp modelId="{B1FECCED-1994-42A4-A928-D3974588211F}">
      <dsp:nvSpPr>
        <dsp:cNvPr id="0" name=""/>
        <dsp:cNvSpPr/>
      </dsp:nvSpPr>
      <dsp:spPr>
        <a:xfrm>
          <a:off x="2583513" y="0"/>
          <a:ext cx="1722342" cy="1126998"/>
        </a:xfrm>
        <a:prstGeom prst="trapezoid">
          <a:avLst>
            <a:gd name="adj" fmla="val 76413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(SRAM)</a:t>
          </a:r>
          <a:br>
            <a:rPr lang="en-US" sz="1800" kern="1200"/>
          </a:br>
          <a:r>
            <a:rPr lang="en-US" sz="1800" kern="1200"/>
            <a:t>Register</a:t>
          </a:r>
          <a:endParaRPr lang="zh-TW" sz="2000" kern="1200"/>
        </a:p>
      </dsp:txBody>
      <dsp:txXfrm>
        <a:off x="2583513" y="0"/>
        <a:ext cx="1722342" cy="1126998"/>
      </dsp:txXfrm>
    </dsp:sp>
    <dsp:sp modelId="{6E8B1198-AE4C-419E-8A9A-5E42159BE5F6}">
      <dsp:nvSpPr>
        <dsp:cNvPr id="0" name=""/>
        <dsp:cNvSpPr/>
      </dsp:nvSpPr>
      <dsp:spPr>
        <a:xfrm rot="10800000">
          <a:off x="4305855" y="1126998"/>
          <a:ext cx="5825569" cy="1126998"/>
        </a:xfrm>
        <a:prstGeom prst="nonIsoscelesTrapezoid">
          <a:avLst>
            <a:gd name="adj1" fmla="val 0"/>
            <a:gd name="adj2" fmla="val 76413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1620045"/>
              <a:satOff val="225"/>
              <a:lumOff val="196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L1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L2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L3</a:t>
          </a:r>
          <a:endParaRPr lang="zh-TW" sz="1600" kern="1200"/>
        </a:p>
      </dsp:txBody>
      <dsp:txXfrm rot="10800000">
        <a:off x="5167026" y="1126998"/>
        <a:ext cx="4964398" cy="1126998"/>
      </dsp:txXfrm>
    </dsp:sp>
    <dsp:sp modelId="{B6F6C330-711B-4303-848E-1D92265C64B5}">
      <dsp:nvSpPr>
        <dsp:cNvPr id="0" name=""/>
        <dsp:cNvSpPr/>
      </dsp:nvSpPr>
      <dsp:spPr>
        <a:xfrm>
          <a:off x="1722342" y="1126998"/>
          <a:ext cx="3444684" cy="1126998"/>
        </a:xfrm>
        <a:prstGeom prst="trapezoid">
          <a:avLst>
            <a:gd name="adj" fmla="val 76413"/>
          </a:avLst>
        </a:prstGeom>
        <a:gradFill rotWithShape="0">
          <a:gsLst>
            <a:gs pos="0">
              <a:schemeClr val="accent2">
                <a:hueOff val="1080030"/>
                <a:satOff val="150"/>
                <a:lumOff val="131"/>
                <a:alphaOff val="0"/>
                <a:tint val="98000"/>
                <a:lumMod val="100000"/>
              </a:schemeClr>
            </a:gs>
            <a:gs pos="100000">
              <a:schemeClr val="accent2">
                <a:hueOff val="1080030"/>
                <a:satOff val="150"/>
                <a:lumOff val="131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Cache </a:t>
          </a:r>
          <a:r>
            <a:rPr lang="en-US" sz="2000" kern="1200"/>
            <a:t>(SRAM)</a:t>
          </a:r>
          <a:endParaRPr lang="zh-TW" sz="2400" kern="1200"/>
        </a:p>
      </dsp:txBody>
      <dsp:txXfrm>
        <a:off x="2325162" y="1126998"/>
        <a:ext cx="2239044" cy="1126998"/>
      </dsp:txXfrm>
    </dsp:sp>
    <dsp:sp modelId="{9E8071E8-EEEF-429E-A695-3B9294B0D505}">
      <dsp:nvSpPr>
        <dsp:cNvPr id="0" name=""/>
        <dsp:cNvSpPr/>
      </dsp:nvSpPr>
      <dsp:spPr>
        <a:xfrm>
          <a:off x="861171" y="2253996"/>
          <a:ext cx="5167026" cy="1126998"/>
        </a:xfrm>
        <a:prstGeom prst="trapezoid">
          <a:avLst>
            <a:gd name="adj" fmla="val 76413"/>
          </a:avLst>
        </a:prstGeom>
        <a:gradFill rotWithShape="0">
          <a:gsLst>
            <a:gs pos="0">
              <a:schemeClr val="accent2">
                <a:hueOff val="2160060"/>
                <a:satOff val="301"/>
                <a:lumOff val="261"/>
                <a:alphaOff val="0"/>
                <a:tint val="98000"/>
                <a:lumMod val="100000"/>
              </a:schemeClr>
            </a:gs>
            <a:gs pos="100000">
              <a:schemeClr val="accent2">
                <a:hueOff val="2160060"/>
                <a:satOff val="301"/>
                <a:lumOff val="261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Memory</a:t>
          </a:r>
          <a:br>
            <a:rPr lang="en-US" sz="3800" kern="1200"/>
          </a:br>
          <a:r>
            <a:rPr lang="en-US" sz="3200" kern="1200"/>
            <a:t>(DRAM, RAM)</a:t>
          </a:r>
          <a:endParaRPr lang="zh-TW" sz="3800" kern="1200"/>
        </a:p>
      </dsp:txBody>
      <dsp:txXfrm>
        <a:off x="1765400" y="2253996"/>
        <a:ext cx="3358567" cy="1126998"/>
      </dsp:txXfrm>
    </dsp:sp>
    <dsp:sp modelId="{42BD146A-74CA-439B-81FD-790D62AB7C3F}">
      <dsp:nvSpPr>
        <dsp:cNvPr id="0" name=""/>
        <dsp:cNvSpPr/>
      </dsp:nvSpPr>
      <dsp:spPr>
        <a:xfrm rot="10800000">
          <a:off x="6028197" y="3380994"/>
          <a:ext cx="4103227" cy="1126998"/>
        </a:xfrm>
        <a:prstGeom prst="nonIsoscelesTrapezoid">
          <a:avLst>
            <a:gd name="adj1" fmla="val 0"/>
            <a:gd name="adj2" fmla="val 76413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3240090"/>
              <a:satOff val="451"/>
              <a:lumOff val="392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ROM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Flash(NAND, NOR)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HDD</a:t>
          </a:r>
          <a:endParaRPr lang="zh-TW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SSD</a:t>
          </a:r>
          <a:endParaRPr lang="zh-TW" sz="1600" kern="1200"/>
        </a:p>
      </dsp:txBody>
      <dsp:txXfrm rot="10800000">
        <a:off x="6889369" y="3380994"/>
        <a:ext cx="3242056" cy="1126998"/>
      </dsp:txXfrm>
    </dsp:sp>
    <dsp:sp modelId="{A29D121C-6840-40E4-BDAF-3F13F1AD4C0C}">
      <dsp:nvSpPr>
        <dsp:cNvPr id="0" name=""/>
        <dsp:cNvSpPr/>
      </dsp:nvSpPr>
      <dsp:spPr>
        <a:xfrm>
          <a:off x="0" y="3380994"/>
          <a:ext cx="6889369" cy="1126998"/>
        </a:xfrm>
        <a:prstGeom prst="trapezoid">
          <a:avLst>
            <a:gd name="adj" fmla="val 76413"/>
          </a:avLst>
        </a:prstGeom>
        <a:gradFill rotWithShape="0">
          <a:gsLst>
            <a:gs pos="0">
              <a:schemeClr val="accent2">
                <a:hueOff val="3240090"/>
                <a:satOff val="451"/>
                <a:lumOff val="392"/>
                <a:alphaOff val="0"/>
                <a:tint val="98000"/>
                <a:lumMod val="100000"/>
              </a:schemeClr>
            </a:gs>
            <a:gs pos="100000">
              <a:schemeClr val="accent2">
                <a:hueOff val="3240090"/>
                <a:satOff val="451"/>
                <a:lumOff val="392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Drives</a:t>
          </a:r>
          <a:endParaRPr lang="zh-TW" sz="4800" kern="1200"/>
        </a:p>
      </dsp:txBody>
      <dsp:txXfrm>
        <a:off x="1205639" y="3380994"/>
        <a:ext cx="4478089" cy="11269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6DD274-0591-471F-92EA-F763E923322F}">
      <dsp:nvSpPr>
        <dsp:cNvPr id="0" name=""/>
        <dsp:cNvSpPr/>
      </dsp:nvSpPr>
      <dsp:spPr>
        <a:xfrm>
          <a:off x="2968" y="647448"/>
          <a:ext cx="2354764" cy="1883811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C531CB6-5F9D-4F30-AF2D-370570A6D448}">
      <dsp:nvSpPr>
        <dsp:cNvPr id="0" name=""/>
        <dsp:cNvSpPr/>
      </dsp:nvSpPr>
      <dsp:spPr>
        <a:xfrm>
          <a:off x="214897" y="2342879"/>
          <a:ext cx="2095740" cy="659334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/>
            <a:t>Console (Command-Line Interface)</a:t>
          </a:r>
          <a:endParaRPr lang="zh-TW" altLang="en-US" sz="1600" kern="1200"/>
        </a:p>
      </dsp:txBody>
      <dsp:txXfrm>
        <a:off x="214897" y="2342879"/>
        <a:ext cx="2095740" cy="659334"/>
      </dsp:txXfrm>
    </dsp:sp>
    <dsp:sp modelId="{67AAEB37-95D6-4F4B-9805-1C239F88483D}">
      <dsp:nvSpPr>
        <dsp:cNvPr id="0" name=""/>
        <dsp:cNvSpPr/>
      </dsp:nvSpPr>
      <dsp:spPr>
        <a:xfrm>
          <a:off x="2593209" y="647448"/>
          <a:ext cx="2354764" cy="1883811"/>
        </a:xfrm>
        <a:prstGeom prst="rect">
          <a:avLst/>
        </a:prstGeom>
        <a:blipFill dpi="0"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0D2D7B4-0EAC-4BCB-B191-D033F1AA5BF8}">
      <dsp:nvSpPr>
        <dsp:cNvPr id="0" name=""/>
        <dsp:cNvSpPr/>
      </dsp:nvSpPr>
      <dsp:spPr>
        <a:xfrm>
          <a:off x="2805138" y="2342879"/>
          <a:ext cx="2095740" cy="659334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4">
                <a:hueOff val="548478"/>
                <a:satOff val="2377"/>
                <a:lumOff val="1569"/>
                <a:alphaOff val="0"/>
                <a:tint val="98000"/>
                <a:lumMod val="100000"/>
              </a:schemeClr>
            </a:gs>
            <a:gs pos="100000">
              <a:schemeClr val="accent4">
                <a:hueOff val="548478"/>
                <a:satOff val="2377"/>
                <a:lumOff val="1569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/>
            <a:t>Graphic User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/>
            <a:t>Interface</a:t>
          </a:r>
          <a:endParaRPr lang="zh-TW" altLang="en-US" sz="1600" kern="1200"/>
        </a:p>
      </dsp:txBody>
      <dsp:txXfrm>
        <a:off x="2805138" y="2342879"/>
        <a:ext cx="2095740" cy="659334"/>
      </dsp:txXfrm>
    </dsp:sp>
    <dsp:sp modelId="{80BEE278-EFAA-4B51-B1EB-7A10517D77D4}">
      <dsp:nvSpPr>
        <dsp:cNvPr id="0" name=""/>
        <dsp:cNvSpPr/>
      </dsp:nvSpPr>
      <dsp:spPr>
        <a:xfrm>
          <a:off x="5183450" y="647448"/>
          <a:ext cx="2354764" cy="1883811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01887CA-5F0A-44DC-B2D3-0B820AB9A659}">
      <dsp:nvSpPr>
        <dsp:cNvPr id="0" name=""/>
        <dsp:cNvSpPr/>
      </dsp:nvSpPr>
      <dsp:spPr>
        <a:xfrm>
          <a:off x="5395379" y="2342879"/>
          <a:ext cx="2095740" cy="659334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4">
                <a:hueOff val="1096956"/>
                <a:satOff val="4755"/>
                <a:lumOff val="3137"/>
                <a:alphaOff val="0"/>
                <a:tint val="98000"/>
                <a:lumMod val="100000"/>
              </a:schemeClr>
            </a:gs>
            <a:gs pos="100000">
              <a:schemeClr val="accent4">
                <a:hueOff val="1096956"/>
                <a:satOff val="4755"/>
                <a:lumOff val="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/>
            <a:t>Common Gateway Interface</a:t>
          </a:r>
          <a:endParaRPr lang="zh-TW" altLang="en-US" sz="1600" kern="1200"/>
        </a:p>
      </dsp:txBody>
      <dsp:txXfrm>
        <a:off x="5395379" y="2342879"/>
        <a:ext cx="2095740" cy="659334"/>
      </dsp:txXfrm>
    </dsp:sp>
    <dsp:sp modelId="{3E595273-8F2B-4991-963E-67A2438EBEEA}">
      <dsp:nvSpPr>
        <dsp:cNvPr id="0" name=""/>
        <dsp:cNvSpPr/>
      </dsp:nvSpPr>
      <dsp:spPr>
        <a:xfrm>
          <a:off x="7773692" y="647448"/>
          <a:ext cx="2354764" cy="1883811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30DEF6-C7E7-4612-8B88-6FC2394E6EA2}">
      <dsp:nvSpPr>
        <dsp:cNvPr id="0" name=""/>
        <dsp:cNvSpPr/>
      </dsp:nvSpPr>
      <dsp:spPr>
        <a:xfrm>
          <a:off x="7985620" y="2342879"/>
          <a:ext cx="2095740" cy="659334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4">
                <a:hueOff val="1645434"/>
                <a:satOff val="7132"/>
                <a:lumOff val="4706"/>
                <a:alphaOff val="0"/>
                <a:tint val="98000"/>
                <a:lumMod val="100000"/>
              </a:schemeClr>
            </a:gs>
            <a:gs pos="100000">
              <a:schemeClr val="accent4">
                <a:hueOff val="1645434"/>
                <a:satOff val="7132"/>
                <a:lumOff val="4706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/>
            <a:t>Library</a:t>
          </a:r>
          <a:endParaRPr lang="zh-TW" altLang="en-US" sz="1600" kern="1200"/>
        </a:p>
      </dsp:txBody>
      <dsp:txXfrm>
        <a:off x="7985620" y="2342879"/>
        <a:ext cx="2095740" cy="6593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550BD-C036-4D1B-B6C8-876914AA7CEB}">
      <dsp:nvSpPr>
        <dsp:cNvPr id="0" name=""/>
        <dsp:cNvSpPr/>
      </dsp:nvSpPr>
      <dsp:spPr>
        <a:xfrm>
          <a:off x="2473" y="1384549"/>
          <a:ext cx="2201408" cy="88056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/>
            <a:t>輸入</a:t>
          </a:r>
        </a:p>
      </dsp:txBody>
      <dsp:txXfrm>
        <a:off x="442755" y="1384549"/>
        <a:ext cx="1320845" cy="880563"/>
      </dsp:txXfrm>
    </dsp:sp>
    <dsp:sp modelId="{8838A789-ED56-4F9F-AE9B-A4A70C2D5C06}">
      <dsp:nvSpPr>
        <dsp:cNvPr id="0" name=""/>
        <dsp:cNvSpPr/>
      </dsp:nvSpPr>
      <dsp:spPr>
        <a:xfrm>
          <a:off x="1983740" y="1384549"/>
          <a:ext cx="2201408" cy="88056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/>
            <a:t>預處理</a:t>
          </a:r>
        </a:p>
      </dsp:txBody>
      <dsp:txXfrm>
        <a:off x="2424022" y="1384549"/>
        <a:ext cx="1320845" cy="880563"/>
      </dsp:txXfrm>
    </dsp:sp>
    <dsp:sp modelId="{A494B700-CC31-4C22-A5D2-E216596C01CC}">
      <dsp:nvSpPr>
        <dsp:cNvPr id="0" name=""/>
        <dsp:cNvSpPr/>
      </dsp:nvSpPr>
      <dsp:spPr>
        <a:xfrm>
          <a:off x="3965008" y="1384549"/>
          <a:ext cx="2201408" cy="880563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/>
            <a:t>運算</a:t>
          </a:r>
        </a:p>
      </dsp:txBody>
      <dsp:txXfrm>
        <a:off x="4405290" y="1384549"/>
        <a:ext cx="1320845" cy="880563"/>
      </dsp:txXfrm>
    </dsp:sp>
    <dsp:sp modelId="{34F1427C-16AF-4671-8D59-63434D571143}">
      <dsp:nvSpPr>
        <dsp:cNvPr id="0" name=""/>
        <dsp:cNvSpPr/>
      </dsp:nvSpPr>
      <dsp:spPr>
        <a:xfrm>
          <a:off x="5946275" y="1384549"/>
          <a:ext cx="2201408" cy="880563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/>
            <a:t>再處理</a:t>
          </a:r>
        </a:p>
      </dsp:txBody>
      <dsp:txXfrm>
        <a:off x="6386557" y="1384549"/>
        <a:ext cx="1320845" cy="880563"/>
      </dsp:txXfrm>
    </dsp:sp>
    <dsp:sp modelId="{A2F0AF96-843D-453E-B31D-84FC633C3588}">
      <dsp:nvSpPr>
        <dsp:cNvPr id="0" name=""/>
        <dsp:cNvSpPr/>
      </dsp:nvSpPr>
      <dsp:spPr>
        <a:xfrm>
          <a:off x="7927543" y="1384549"/>
          <a:ext cx="2201408" cy="880563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/>
            <a:t>輸出</a:t>
          </a:r>
        </a:p>
      </dsp:txBody>
      <dsp:txXfrm>
        <a:off x="8367825" y="1384549"/>
        <a:ext cx="1320845" cy="8805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D37B3-DC33-7749-A08E-3672D8EBFC85}">
      <dsp:nvSpPr>
        <dsp:cNvPr id="0" name=""/>
        <dsp:cNvSpPr/>
      </dsp:nvSpPr>
      <dsp:spPr>
        <a:xfrm rot="5400000">
          <a:off x="6714574" y="-3023417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Accept</a:t>
          </a:r>
          <a:endParaRPr lang="zh-TW" sz="1800" kern="1200" dirty="0"/>
        </a:p>
      </dsp:txBody>
      <dsp:txXfrm rot="-5400000">
        <a:off x="3647313" y="60910"/>
        <a:ext cx="6467046" cy="315457"/>
      </dsp:txXfrm>
    </dsp:sp>
    <dsp:sp modelId="{832ACD06-BF5D-994B-B0ED-0008A6143D19}">
      <dsp:nvSpPr>
        <dsp:cNvPr id="0" name=""/>
        <dsp:cNvSpPr/>
      </dsp:nvSpPr>
      <dsp:spPr>
        <a:xfrm>
          <a:off x="0" y="144"/>
          <a:ext cx="3647313" cy="43698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AC</a:t>
          </a:r>
          <a:endParaRPr lang="zh-TW" sz="2200" kern="1200" dirty="0"/>
        </a:p>
      </dsp:txBody>
      <dsp:txXfrm>
        <a:off x="21332" y="21476"/>
        <a:ext cx="3604649" cy="394323"/>
      </dsp:txXfrm>
    </dsp:sp>
    <dsp:sp modelId="{CB5B8D49-01C2-9C41-BBA7-FBE978038786}">
      <dsp:nvSpPr>
        <dsp:cNvPr id="0" name=""/>
        <dsp:cNvSpPr/>
      </dsp:nvSpPr>
      <dsp:spPr>
        <a:xfrm rot="5400000">
          <a:off x="6714574" y="-2564581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454945"/>
            <a:satOff val="1704"/>
            <a:lumOff val="22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454945"/>
              <a:satOff val="1704"/>
              <a:lumOff val="2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Wrong Answer</a:t>
          </a:r>
          <a:endParaRPr lang="zh-TW" sz="1800" kern="1200" dirty="0"/>
        </a:p>
      </dsp:txBody>
      <dsp:txXfrm rot="-5400000">
        <a:off x="3647313" y="519746"/>
        <a:ext cx="6467046" cy="315457"/>
      </dsp:txXfrm>
    </dsp:sp>
    <dsp:sp modelId="{6CAB3FA0-0356-9841-A29D-CD945F3D2FF2}">
      <dsp:nvSpPr>
        <dsp:cNvPr id="0" name=""/>
        <dsp:cNvSpPr/>
      </dsp:nvSpPr>
      <dsp:spPr>
        <a:xfrm>
          <a:off x="0" y="458981"/>
          <a:ext cx="3647313" cy="436987"/>
        </a:xfrm>
        <a:prstGeom prst="roundRect">
          <a:avLst/>
        </a:prstGeom>
        <a:solidFill>
          <a:schemeClr val="accent4">
            <a:hueOff val="235062"/>
            <a:satOff val="1019"/>
            <a:lumOff val="67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WA</a:t>
          </a:r>
          <a:endParaRPr lang="zh-TW" sz="2200" kern="1200" dirty="0"/>
        </a:p>
      </dsp:txBody>
      <dsp:txXfrm>
        <a:off x="21332" y="480313"/>
        <a:ext cx="3604649" cy="394323"/>
      </dsp:txXfrm>
    </dsp:sp>
    <dsp:sp modelId="{3FD0D6BE-2483-8E45-A04B-16953C6A11C2}">
      <dsp:nvSpPr>
        <dsp:cNvPr id="0" name=""/>
        <dsp:cNvSpPr/>
      </dsp:nvSpPr>
      <dsp:spPr>
        <a:xfrm rot="5400000">
          <a:off x="6714574" y="-2105744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909890"/>
            <a:satOff val="3409"/>
            <a:lumOff val="44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909890"/>
              <a:satOff val="3409"/>
              <a:lumOff val="44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Not Accept</a:t>
          </a:r>
          <a:endParaRPr lang="zh-TW" sz="1800" kern="1200" dirty="0"/>
        </a:p>
      </dsp:txBody>
      <dsp:txXfrm rot="-5400000">
        <a:off x="3647313" y="978583"/>
        <a:ext cx="6467046" cy="315457"/>
      </dsp:txXfrm>
    </dsp:sp>
    <dsp:sp modelId="{F832EE71-FF75-D846-B529-2594CDC49478}">
      <dsp:nvSpPr>
        <dsp:cNvPr id="0" name=""/>
        <dsp:cNvSpPr/>
      </dsp:nvSpPr>
      <dsp:spPr>
        <a:xfrm>
          <a:off x="0" y="917817"/>
          <a:ext cx="3647313" cy="436987"/>
        </a:xfrm>
        <a:prstGeom prst="roundRect">
          <a:avLst/>
        </a:prstGeom>
        <a:solidFill>
          <a:schemeClr val="accent4">
            <a:hueOff val="470124"/>
            <a:satOff val="2038"/>
            <a:lumOff val="134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NA</a:t>
          </a:r>
          <a:endParaRPr lang="zh-TW" sz="2200" kern="1200" dirty="0"/>
        </a:p>
      </dsp:txBody>
      <dsp:txXfrm>
        <a:off x="21332" y="939149"/>
        <a:ext cx="3604649" cy="394323"/>
      </dsp:txXfrm>
    </dsp:sp>
    <dsp:sp modelId="{E3C09563-EC86-2947-A106-AE0724EC767C}">
      <dsp:nvSpPr>
        <dsp:cNvPr id="0" name=""/>
        <dsp:cNvSpPr/>
      </dsp:nvSpPr>
      <dsp:spPr>
        <a:xfrm rot="5400000">
          <a:off x="6714574" y="-1646907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1364835"/>
            <a:satOff val="5113"/>
            <a:lumOff val="66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1364835"/>
              <a:satOff val="5113"/>
              <a:lumOff val="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Compile Error</a:t>
          </a:r>
          <a:endParaRPr lang="zh-TW" sz="1800" kern="1200" dirty="0"/>
        </a:p>
      </dsp:txBody>
      <dsp:txXfrm rot="-5400000">
        <a:off x="3647313" y="1437420"/>
        <a:ext cx="6467046" cy="315457"/>
      </dsp:txXfrm>
    </dsp:sp>
    <dsp:sp modelId="{EBDBE396-DC79-9A49-9DB6-9F615F7658C8}">
      <dsp:nvSpPr>
        <dsp:cNvPr id="0" name=""/>
        <dsp:cNvSpPr/>
      </dsp:nvSpPr>
      <dsp:spPr>
        <a:xfrm>
          <a:off x="0" y="1376654"/>
          <a:ext cx="3647313" cy="436987"/>
        </a:xfrm>
        <a:prstGeom prst="roundRect">
          <a:avLst/>
        </a:prstGeom>
        <a:solidFill>
          <a:schemeClr val="accent4">
            <a:hueOff val="705186"/>
            <a:satOff val="3057"/>
            <a:lumOff val="201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CE</a:t>
          </a:r>
          <a:endParaRPr lang="zh-TW" sz="2200" kern="1200" dirty="0"/>
        </a:p>
      </dsp:txBody>
      <dsp:txXfrm>
        <a:off x="21332" y="1397986"/>
        <a:ext cx="3604649" cy="394323"/>
      </dsp:txXfrm>
    </dsp:sp>
    <dsp:sp modelId="{91C83540-DD9E-A346-9F2E-6970ADF67A70}">
      <dsp:nvSpPr>
        <dsp:cNvPr id="0" name=""/>
        <dsp:cNvSpPr/>
      </dsp:nvSpPr>
      <dsp:spPr>
        <a:xfrm rot="5400000">
          <a:off x="6714574" y="-1188071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1819781"/>
            <a:satOff val="6818"/>
            <a:lumOff val="88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1819781"/>
              <a:satOff val="6818"/>
              <a:lumOff val="8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Runtime Error</a:t>
          </a:r>
          <a:endParaRPr lang="zh-TW" sz="1800" kern="1200" dirty="0"/>
        </a:p>
      </dsp:txBody>
      <dsp:txXfrm rot="-5400000">
        <a:off x="3647313" y="1896256"/>
        <a:ext cx="6467046" cy="315457"/>
      </dsp:txXfrm>
    </dsp:sp>
    <dsp:sp modelId="{659FA628-D981-E045-8392-EDB8CEBB65D2}">
      <dsp:nvSpPr>
        <dsp:cNvPr id="0" name=""/>
        <dsp:cNvSpPr/>
      </dsp:nvSpPr>
      <dsp:spPr>
        <a:xfrm>
          <a:off x="0" y="1835491"/>
          <a:ext cx="3647313" cy="436987"/>
        </a:xfrm>
        <a:prstGeom prst="roundRect">
          <a:avLst/>
        </a:prstGeom>
        <a:solidFill>
          <a:schemeClr val="accent4">
            <a:hueOff val="940248"/>
            <a:satOff val="4075"/>
            <a:lumOff val="268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RE</a:t>
          </a:r>
          <a:endParaRPr lang="zh-TW" sz="2200" kern="1200" dirty="0"/>
        </a:p>
      </dsp:txBody>
      <dsp:txXfrm>
        <a:off x="21332" y="1856823"/>
        <a:ext cx="3604649" cy="394323"/>
      </dsp:txXfrm>
    </dsp:sp>
    <dsp:sp modelId="{345BC25A-2418-E443-B025-1119F6CFA899}">
      <dsp:nvSpPr>
        <dsp:cNvPr id="0" name=""/>
        <dsp:cNvSpPr/>
      </dsp:nvSpPr>
      <dsp:spPr>
        <a:xfrm rot="5400000">
          <a:off x="6714574" y="-729234"/>
          <a:ext cx="349589" cy="6484112"/>
        </a:xfrm>
        <a:prstGeom prst="round2SameRect">
          <a:avLst/>
        </a:prstGeom>
        <a:solidFill>
          <a:schemeClr val="accent4">
            <a:tint val="40000"/>
            <a:alpha val="90000"/>
            <a:hueOff val="2274726"/>
            <a:satOff val="8522"/>
            <a:lumOff val="110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2274726"/>
              <a:satOff val="8522"/>
              <a:lumOff val="11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800" kern="1200" dirty="0"/>
            <a:t>Time Limit Exceed</a:t>
          </a:r>
          <a:endParaRPr lang="zh-TW" sz="1800" kern="1200" dirty="0"/>
        </a:p>
      </dsp:txBody>
      <dsp:txXfrm rot="-5400000">
        <a:off x="3647313" y="2355093"/>
        <a:ext cx="6467046" cy="315457"/>
      </dsp:txXfrm>
    </dsp:sp>
    <dsp:sp modelId="{8C88562D-6915-7840-9AEA-AB0C6DC8F5F1}">
      <dsp:nvSpPr>
        <dsp:cNvPr id="0" name=""/>
        <dsp:cNvSpPr/>
      </dsp:nvSpPr>
      <dsp:spPr>
        <a:xfrm>
          <a:off x="0" y="2294327"/>
          <a:ext cx="3647313" cy="436987"/>
        </a:xfrm>
        <a:prstGeom prst="roundRect">
          <a:avLst/>
        </a:prstGeom>
        <a:solidFill>
          <a:schemeClr val="accent4">
            <a:hueOff val="1175310"/>
            <a:satOff val="5094"/>
            <a:lumOff val="336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 dirty="0"/>
            <a:t>TLE</a:t>
          </a:r>
          <a:endParaRPr lang="zh-TW" sz="2200" kern="1200" dirty="0"/>
        </a:p>
      </dsp:txBody>
      <dsp:txXfrm>
        <a:off x="21332" y="2315659"/>
        <a:ext cx="3604649" cy="394323"/>
      </dsp:txXfrm>
    </dsp:sp>
    <dsp:sp modelId="{622B4C7E-E78A-314C-93F2-A9ED33665B45}">
      <dsp:nvSpPr>
        <dsp:cNvPr id="0" name=""/>
        <dsp:cNvSpPr/>
      </dsp:nvSpPr>
      <dsp:spPr>
        <a:xfrm>
          <a:off x="0" y="2753164"/>
          <a:ext cx="3647313" cy="436987"/>
        </a:xfrm>
        <a:prstGeom prst="roundRect">
          <a:avLst/>
        </a:prstGeom>
        <a:solidFill>
          <a:schemeClr val="accent4">
            <a:hueOff val="1410372"/>
            <a:satOff val="6113"/>
            <a:lumOff val="403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/>
            <a:t>MLE</a:t>
          </a:r>
          <a:endParaRPr lang="zh-TW" sz="2200" kern="1200"/>
        </a:p>
      </dsp:txBody>
      <dsp:txXfrm>
        <a:off x="21332" y="2774496"/>
        <a:ext cx="3604649" cy="394323"/>
      </dsp:txXfrm>
    </dsp:sp>
    <dsp:sp modelId="{F5B113B9-4C9F-9244-9D33-51A13BB117BB}">
      <dsp:nvSpPr>
        <dsp:cNvPr id="0" name=""/>
        <dsp:cNvSpPr/>
      </dsp:nvSpPr>
      <dsp:spPr>
        <a:xfrm>
          <a:off x="0" y="3212000"/>
          <a:ext cx="3647313" cy="436987"/>
        </a:xfrm>
        <a:prstGeom prst="roundRect">
          <a:avLst/>
        </a:prstGeom>
        <a:solidFill>
          <a:schemeClr val="accent4">
            <a:hueOff val="1645434"/>
            <a:satOff val="7132"/>
            <a:lumOff val="470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200" kern="1200"/>
            <a:t>OLE</a:t>
          </a:r>
          <a:endParaRPr lang="zh-TW" sz="2200" kern="1200"/>
        </a:p>
      </dsp:txBody>
      <dsp:txXfrm>
        <a:off x="21332" y="3233332"/>
        <a:ext cx="3604649" cy="39432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B4E426-8AEC-3A4A-8D38-9AF809CAF5EB}">
      <dsp:nvSpPr>
        <dsp:cNvPr id="0" name=""/>
        <dsp:cNvSpPr/>
      </dsp:nvSpPr>
      <dsp:spPr>
        <a:xfrm>
          <a:off x="0" y="0"/>
          <a:ext cx="10131425" cy="1642347"/>
        </a:xfrm>
        <a:prstGeom prst="roundRect">
          <a:avLst>
            <a:gd name="adj" fmla="val 10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A3EC9CD-597C-5A47-8F1C-817A4EDE7B3B}">
      <dsp:nvSpPr>
        <dsp:cNvPr id="0" name=""/>
        <dsp:cNvSpPr/>
      </dsp:nvSpPr>
      <dsp:spPr>
        <a:xfrm>
          <a:off x="549474" y="-21412"/>
          <a:ext cx="1727996" cy="172799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B228DB8B-B9E1-BB41-ADEB-7CDC55B9B0B6}">
      <dsp:nvSpPr>
        <dsp:cNvPr id="0" name=""/>
        <dsp:cNvSpPr/>
      </dsp:nvSpPr>
      <dsp:spPr>
        <a:xfrm rot="10800000">
          <a:off x="306732" y="1663760"/>
          <a:ext cx="2213478" cy="2007314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/>
            <a:t>Dev-C++</a:t>
          </a:r>
          <a:endParaRPr lang="zh-TW" altLang="en-US" sz="21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Pro: </a:t>
          </a:r>
          <a:r>
            <a:rPr lang="zh-TW" altLang="en-US" sz="1600" kern="1200"/>
            <a:t>簡單易用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Con: </a:t>
          </a:r>
          <a:r>
            <a:rPr lang="zh-TW" altLang="en-US" sz="1600" kern="1200"/>
            <a:t>老舊過時</a:t>
          </a:r>
        </a:p>
      </dsp:txBody>
      <dsp:txXfrm rot="10800000">
        <a:off x="368464" y="1663760"/>
        <a:ext cx="2090014" cy="1945582"/>
      </dsp:txXfrm>
    </dsp:sp>
    <dsp:sp modelId="{6DC46AA1-30D8-8743-9A28-C3E7DDF66677}">
      <dsp:nvSpPr>
        <dsp:cNvPr id="0" name=""/>
        <dsp:cNvSpPr/>
      </dsp:nvSpPr>
      <dsp:spPr>
        <a:xfrm>
          <a:off x="2768298" y="371172"/>
          <a:ext cx="2160001" cy="900003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12560" b="1256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057A6CC0-7E03-EB4A-9462-C508529DBF39}">
      <dsp:nvSpPr>
        <dsp:cNvPr id="0" name=""/>
        <dsp:cNvSpPr/>
      </dsp:nvSpPr>
      <dsp:spPr>
        <a:xfrm rot="10800000">
          <a:off x="2741559" y="1642347"/>
          <a:ext cx="2213478" cy="2007314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13333"/>
                <a:tint val="98000"/>
                <a:lumMod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13333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/>
            <a:t>Code::Blocks</a:t>
          </a:r>
          <a:endParaRPr lang="zh-TW" altLang="en-US" sz="21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Pro:</a:t>
          </a:r>
          <a:endParaRPr lang="zh-TW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Con:</a:t>
          </a:r>
          <a:r>
            <a:rPr lang="zh-TW" altLang="en-US" sz="1600" kern="1200"/>
            <a:t> 無法單擋偵錯</a:t>
          </a:r>
        </a:p>
      </dsp:txBody>
      <dsp:txXfrm rot="10800000">
        <a:off x="2803291" y="1642347"/>
        <a:ext cx="2090014" cy="1945582"/>
      </dsp:txXfrm>
    </dsp:sp>
    <dsp:sp modelId="{A364DF26-8A56-DB47-9C58-E499D83F3CBD}">
      <dsp:nvSpPr>
        <dsp:cNvPr id="0" name=""/>
        <dsp:cNvSpPr/>
      </dsp:nvSpPr>
      <dsp:spPr>
        <a:xfrm>
          <a:off x="5176386" y="218979"/>
          <a:ext cx="2213478" cy="1204388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/>
          <a:srcRect/>
          <a:stretch>
            <a:fillRect t="4351" b="4351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B40CB2A5-BA18-F446-8278-D5ACBD15E50E}">
      <dsp:nvSpPr>
        <dsp:cNvPr id="0" name=""/>
        <dsp:cNvSpPr/>
      </dsp:nvSpPr>
      <dsp:spPr>
        <a:xfrm rot="10800000">
          <a:off x="5176386" y="1642347"/>
          <a:ext cx="2213478" cy="2007314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26667"/>
                <a:tint val="98000"/>
                <a:lumMod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26667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/>
            <a:t>Visual Studio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Pro:</a:t>
          </a:r>
          <a:r>
            <a:rPr lang="zh-TW" altLang="en-US" sz="1600" kern="1200"/>
            <a:t> 地表最強</a:t>
          </a:r>
          <a:r>
            <a:rPr lang="en-US" altLang="zh-TW" sz="1600" kern="1200"/>
            <a:t>(?</a:t>
          </a:r>
          <a:endParaRPr lang="zh-TW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Con:</a:t>
          </a:r>
          <a:r>
            <a:rPr lang="zh-TW" altLang="en-US" sz="1600" kern="1200"/>
            <a:t> 頗吃效能</a:t>
          </a:r>
        </a:p>
      </dsp:txBody>
      <dsp:txXfrm rot="10800000">
        <a:off x="5238118" y="1642347"/>
        <a:ext cx="2090014" cy="1945582"/>
      </dsp:txXfrm>
    </dsp:sp>
    <dsp:sp modelId="{65EAF55C-F3DD-B84D-9248-42C413AAB273}">
      <dsp:nvSpPr>
        <dsp:cNvPr id="0" name=""/>
        <dsp:cNvSpPr/>
      </dsp:nvSpPr>
      <dsp:spPr>
        <a:xfrm>
          <a:off x="8114956" y="218979"/>
          <a:ext cx="1205991" cy="1204388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3DA823E3-321C-6A41-8D6F-67E847B6C9A8}">
      <dsp:nvSpPr>
        <dsp:cNvPr id="0" name=""/>
        <dsp:cNvSpPr/>
      </dsp:nvSpPr>
      <dsp:spPr>
        <a:xfrm rot="10800000">
          <a:off x="7611213" y="1642347"/>
          <a:ext cx="2213478" cy="2007314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5">
                <a:alpha val="90000"/>
                <a:hueOff val="0"/>
                <a:satOff val="0"/>
                <a:lumOff val="0"/>
                <a:alphaOff val="-40000"/>
                <a:tint val="98000"/>
                <a:lumMod val="100000"/>
              </a:schemeClr>
            </a:gs>
            <a:gs pos="100000">
              <a:schemeClr val="accent5">
                <a:alpha val="90000"/>
                <a:hueOff val="0"/>
                <a:satOff val="0"/>
                <a:lumOff val="0"/>
                <a:alphaOff val="-40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/>
            <a:t>Visual Studio Code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Pro:</a:t>
          </a:r>
          <a:r>
            <a:rPr lang="zh-TW" altLang="en-US" sz="1600" kern="1200"/>
            <a:t> 輕量方便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600" kern="1200"/>
            <a:t>Con:</a:t>
          </a:r>
          <a:r>
            <a:rPr lang="zh-TW" altLang="en-US" sz="1600" kern="1200"/>
            <a:t> 設定稍繁</a:t>
          </a:r>
        </a:p>
      </dsp:txBody>
      <dsp:txXfrm rot="10800000">
        <a:off x="7672945" y="1642347"/>
        <a:ext cx="2090014" cy="194558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4FD4C-5CE5-0140-9BE3-AD94BD714647}">
      <dsp:nvSpPr>
        <dsp:cNvPr id="0" name=""/>
        <dsp:cNvSpPr/>
      </dsp:nvSpPr>
      <dsp:spPr>
        <a:xfrm rot="5400000">
          <a:off x="2297310" y="960324"/>
          <a:ext cx="843373" cy="96015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9CFDD-6563-EA49-9D83-087C46C8E21C}">
      <dsp:nvSpPr>
        <dsp:cNvPr id="0" name=""/>
        <dsp:cNvSpPr/>
      </dsp:nvSpPr>
      <dsp:spPr>
        <a:xfrm>
          <a:off x="2073867" y="25427"/>
          <a:ext cx="1419744" cy="99377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.c source</a:t>
          </a:r>
          <a:endParaRPr lang="zh-TW" sz="2000" kern="1200"/>
        </a:p>
      </dsp:txBody>
      <dsp:txXfrm>
        <a:off x="2122388" y="73948"/>
        <a:ext cx="1322702" cy="896733"/>
      </dsp:txXfrm>
    </dsp:sp>
    <dsp:sp modelId="{5BD288A5-24B6-9B45-82D0-0BA451975481}">
      <dsp:nvSpPr>
        <dsp:cNvPr id="0" name=""/>
        <dsp:cNvSpPr/>
      </dsp:nvSpPr>
      <dsp:spPr>
        <a:xfrm>
          <a:off x="3493612" y="120207"/>
          <a:ext cx="1032587" cy="8032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300" kern="1200"/>
            <a:t>compile</a:t>
          </a:r>
          <a:endParaRPr lang="zh-TW" sz="1300" kern="1200"/>
        </a:p>
      </dsp:txBody>
      <dsp:txXfrm>
        <a:off x="3493612" y="120207"/>
        <a:ext cx="1032587" cy="803213"/>
      </dsp:txXfrm>
    </dsp:sp>
    <dsp:sp modelId="{FF9961D7-0588-4A4F-8277-6FCD52D4341F}">
      <dsp:nvSpPr>
        <dsp:cNvPr id="0" name=""/>
        <dsp:cNvSpPr/>
      </dsp:nvSpPr>
      <dsp:spPr>
        <a:xfrm rot="5400000">
          <a:off x="3474429" y="2076662"/>
          <a:ext cx="843373" cy="96015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98346-8977-7841-AB57-2C6E449F7414}">
      <dsp:nvSpPr>
        <dsp:cNvPr id="0" name=""/>
        <dsp:cNvSpPr/>
      </dsp:nvSpPr>
      <dsp:spPr>
        <a:xfrm>
          <a:off x="3250986" y="1141765"/>
          <a:ext cx="1419744" cy="99377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.s assembly</a:t>
          </a:r>
          <a:endParaRPr lang="zh-TW" sz="2000" kern="1200"/>
        </a:p>
      </dsp:txBody>
      <dsp:txXfrm>
        <a:off x="3299507" y="1190286"/>
        <a:ext cx="1322702" cy="896733"/>
      </dsp:txXfrm>
    </dsp:sp>
    <dsp:sp modelId="{FF86047E-C748-AF4E-810F-CCD0B0CA9D6F}">
      <dsp:nvSpPr>
        <dsp:cNvPr id="0" name=""/>
        <dsp:cNvSpPr/>
      </dsp:nvSpPr>
      <dsp:spPr>
        <a:xfrm>
          <a:off x="4670731" y="1236544"/>
          <a:ext cx="1032587" cy="8032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300" kern="1200"/>
            <a:t>assemble</a:t>
          </a:r>
          <a:endParaRPr lang="zh-TW" sz="1300" kern="1200"/>
        </a:p>
      </dsp:txBody>
      <dsp:txXfrm>
        <a:off x="4670731" y="1236544"/>
        <a:ext cx="1032587" cy="803213"/>
      </dsp:txXfrm>
    </dsp:sp>
    <dsp:sp modelId="{6A49AA4D-B193-7A4E-930A-F1D32CA0BF5C}">
      <dsp:nvSpPr>
        <dsp:cNvPr id="0" name=""/>
        <dsp:cNvSpPr/>
      </dsp:nvSpPr>
      <dsp:spPr>
        <a:xfrm rot="5400000">
          <a:off x="4651549" y="3192999"/>
          <a:ext cx="843373" cy="96015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DFDC7C-6CFC-F44A-8746-8B67A24DE334}">
      <dsp:nvSpPr>
        <dsp:cNvPr id="0" name=""/>
        <dsp:cNvSpPr/>
      </dsp:nvSpPr>
      <dsp:spPr>
        <a:xfrm>
          <a:off x="4428106" y="2258103"/>
          <a:ext cx="1419744" cy="99377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.o object</a:t>
          </a:r>
          <a:endParaRPr lang="zh-TW" sz="2000" kern="1200"/>
        </a:p>
      </dsp:txBody>
      <dsp:txXfrm>
        <a:off x="4476627" y="2306624"/>
        <a:ext cx="1322702" cy="896733"/>
      </dsp:txXfrm>
    </dsp:sp>
    <dsp:sp modelId="{E5FED38C-0CA5-CB44-9FD5-9526C22BD1C6}">
      <dsp:nvSpPr>
        <dsp:cNvPr id="0" name=""/>
        <dsp:cNvSpPr/>
      </dsp:nvSpPr>
      <dsp:spPr>
        <a:xfrm>
          <a:off x="5847851" y="2352882"/>
          <a:ext cx="1032587" cy="8032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300" kern="1200"/>
            <a:t>link</a:t>
          </a:r>
          <a:endParaRPr lang="zh-TW" sz="1300" kern="1200"/>
        </a:p>
      </dsp:txBody>
      <dsp:txXfrm>
        <a:off x="5847851" y="2352882"/>
        <a:ext cx="1032587" cy="803213"/>
      </dsp:txXfrm>
    </dsp:sp>
    <dsp:sp modelId="{84D42324-E831-6743-9E06-9C2154562E81}">
      <dsp:nvSpPr>
        <dsp:cNvPr id="0" name=""/>
        <dsp:cNvSpPr/>
      </dsp:nvSpPr>
      <dsp:spPr>
        <a:xfrm>
          <a:off x="5605225" y="3374440"/>
          <a:ext cx="1419744" cy="99377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binary code</a:t>
          </a:r>
          <a:endParaRPr lang="zh-TW" sz="2000" kern="1200"/>
        </a:p>
      </dsp:txBody>
      <dsp:txXfrm>
        <a:off x="5653746" y="3422961"/>
        <a:ext cx="1322702" cy="896733"/>
      </dsp:txXfrm>
    </dsp:sp>
    <dsp:sp modelId="{E4A0D7A3-D522-4F40-9946-257774B06860}">
      <dsp:nvSpPr>
        <dsp:cNvPr id="0" name=""/>
        <dsp:cNvSpPr/>
      </dsp:nvSpPr>
      <dsp:spPr>
        <a:xfrm>
          <a:off x="7024970" y="3469219"/>
          <a:ext cx="1032587" cy="8032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500" kern="1200"/>
            <a:t>execute</a:t>
          </a:r>
          <a:endParaRPr lang="zh-TW" sz="1500" kern="1200"/>
        </a:p>
      </dsp:txBody>
      <dsp:txXfrm>
        <a:off x="7024970" y="3469219"/>
        <a:ext cx="1032587" cy="80321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9E3F1C-E192-4390-9714-A2BEC304F013}">
      <dsp:nvSpPr>
        <dsp:cNvPr id="0" name=""/>
        <dsp:cNvSpPr/>
      </dsp:nvSpPr>
      <dsp:spPr>
        <a:xfrm>
          <a:off x="2967156" y="0"/>
          <a:ext cx="3649662" cy="3649662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368694-7386-4656-A4D0-27D0075E655A}">
      <dsp:nvSpPr>
        <dsp:cNvPr id="0" name=""/>
        <dsp:cNvSpPr/>
      </dsp:nvSpPr>
      <dsp:spPr>
        <a:xfrm>
          <a:off x="4791987" y="365322"/>
          <a:ext cx="2372280" cy="518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Ⅰ. Machine </a:t>
          </a:r>
          <a:r>
            <a:rPr lang="zh-TW" altLang="en-US" sz="1400" kern="1200"/>
            <a:t>機器語言</a:t>
          </a:r>
        </a:p>
      </dsp:txBody>
      <dsp:txXfrm>
        <a:off x="4817319" y="390654"/>
        <a:ext cx="2321616" cy="468272"/>
      </dsp:txXfrm>
    </dsp:sp>
    <dsp:sp modelId="{57599361-E770-4F81-9931-51778FD56739}">
      <dsp:nvSpPr>
        <dsp:cNvPr id="0" name=""/>
        <dsp:cNvSpPr/>
      </dsp:nvSpPr>
      <dsp:spPr>
        <a:xfrm>
          <a:off x="4791987" y="949125"/>
          <a:ext cx="2372280" cy="518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Ⅱ.</a:t>
          </a:r>
          <a:r>
            <a:rPr lang="zh-TW" altLang="en-US" sz="1400" kern="1200"/>
            <a:t> </a:t>
          </a:r>
          <a:r>
            <a:rPr lang="en-US" altLang="zh-TW" sz="1400" kern="1200"/>
            <a:t>Assembly </a:t>
          </a:r>
          <a:r>
            <a:rPr lang="zh-TW" altLang="en-US" sz="1400" kern="1200"/>
            <a:t>組合語言</a:t>
          </a:r>
        </a:p>
      </dsp:txBody>
      <dsp:txXfrm>
        <a:off x="4817319" y="974457"/>
        <a:ext cx="2321616" cy="468272"/>
      </dsp:txXfrm>
    </dsp:sp>
    <dsp:sp modelId="{4DD2415C-0A8B-4D90-9168-8AEFBCDD0D70}">
      <dsp:nvSpPr>
        <dsp:cNvPr id="0" name=""/>
        <dsp:cNvSpPr/>
      </dsp:nvSpPr>
      <dsp:spPr>
        <a:xfrm>
          <a:off x="4791987" y="1532929"/>
          <a:ext cx="2372280" cy="518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Ⅲ.</a:t>
          </a:r>
          <a:r>
            <a:rPr lang="zh-TW" altLang="en-US" sz="1400" kern="1200"/>
            <a:t> </a:t>
          </a:r>
          <a:r>
            <a:rPr lang="en-US" altLang="zh-TW" sz="1400" kern="1200"/>
            <a:t>High-Level </a:t>
          </a:r>
          <a:r>
            <a:rPr lang="zh-TW" altLang="en-US" sz="1400" kern="1200"/>
            <a:t>高階語言</a:t>
          </a:r>
        </a:p>
      </dsp:txBody>
      <dsp:txXfrm>
        <a:off x="4817319" y="1558261"/>
        <a:ext cx="2321616" cy="468272"/>
      </dsp:txXfrm>
    </dsp:sp>
    <dsp:sp modelId="{18E97F47-3D07-4B69-B6D8-9FC9E056EFF9}">
      <dsp:nvSpPr>
        <dsp:cNvPr id="0" name=""/>
        <dsp:cNvSpPr/>
      </dsp:nvSpPr>
      <dsp:spPr>
        <a:xfrm>
          <a:off x="4791987" y="2116732"/>
          <a:ext cx="2372280" cy="518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/>
            <a:t>Ⅳ. Query </a:t>
          </a:r>
          <a:r>
            <a:rPr lang="zh-TW" altLang="en-US" sz="1400" kern="1200"/>
            <a:t>查詢語言</a:t>
          </a:r>
        </a:p>
      </dsp:txBody>
      <dsp:txXfrm>
        <a:off x="4817319" y="2142064"/>
        <a:ext cx="2321616" cy="468272"/>
      </dsp:txXfrm>
    </dsp:sp>
    <dsp:sp modelId="{7FC47B72-B5B2-48BA-9126-4664A68629BF}">
      <dsp:nvSpPr>
        <dsp:cNvPr id="0" name=""/>
        <dsp:cNvSpPr/>
      </dsp:nvSpPr>
      <dsp:spPr>
        <a:xfrm>
          <a:off x="4791987" y="2700536"/>
          <a:ext cx="2372280" cy="518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b="0" i="0" kern="1200"/>
            <a:t>Ⅴ. 5</a:t>
          </a:r>
          <a:r>
            <a:rPr lang="en-US" altLang="zh-TW" sz="1400" b="0" i="0" kern="1200" baseline="30000"/>
            <a:t>th</a:t>
          </a:r>
          <a:r>
            <a:rPr lang="en-US" altLang="zh-TW" sz="1400" b="0" i="0" kern="1200" baseline="0"/>
            <a:t>-gen </a:t>
          </a:r>
          <a:r>
            <a:rPr lang="zh-TW" altLang="en-US" sz="1400" b="0" i="0" kern="1200"/>
            <a:t>自然語言</a:t>
          </a:r>
          <a:endParaRPr lang="zh-TW" altLang="en-US" sz="1400" kern="1200"/>
        </a:p>
      </dsp:txBody>
      <dsp:txXfrm>
        <a:off x="4817319" y="2725868"/>
        <a:ext cx="2321616" cy="468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8FC8C-15C2-4759-BEB1-51443359DAB8}" type="datetimeFigureOut">
              <a:rPr lang="zh-TW" altLang="en-US" smtClean="0"/>
              <a:t>2019/9/5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B6AC7-519E-4A9F-BB3F-BD23D10E30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769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62C6E-E0E4-438E-BE55-3C1B8125A232}" type="datetimeFigureOut">
              <a:rPr lang="zh-TW" altLang="en-US" smtClean="0"/>
              <a:t>2019/9/5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8D392-1143-4ADA-8DF8-2E2FA1CBC8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230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wiki/%E4%BA%8C%E8%A3%9C%E6%95%B8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  <a:cs typeface="Calibri"/>
              </a:rPr>
              <a:t>馮‧紐曼（又稱馮‧諾伊曼）架構，是現代電腦的設計架構；分為</a:t>
            </a:r>
            <a:r>
              <a:rPr lang="en-US" altLang="zh-TW" b="1" dirty="0">
                <a:ea typeface="新細明體"/>
                <a:cs typeface="Calibri"/>
              </a:rPr>
              <a:t>五大單元</a:t>
            </a:r>
            <a:r>
              <a:rPr lang="en-US" altLang="zh-TW" dirty="0">
                <a:ea typeface="新細明體"/>
                <a:cs typeface="Calibri"/>
              </a:rPr>
              <a:t>：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>
                <a:ea typeface="新細明體"/>
                <a:cs typeface="Calibri"/>
              </a:rPr>
              <a:t>Control Unit（控制單元）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>
                <a:ea typeface="新細明體"/>
                <a:cs typeface="Calibri"/>
              </a:rPr>
              <a:t>Arithmetic Logic Unit（</a:t>
            </a:r>
            <a:r>
              <a:rPr lang="zh-TW" altLang="en-US" dirty="0"/>
              <a:t>算數邏輯單元</a:t>
            </a:r>
            <a:r>
              <a:rPr lang="en-US" altLang="zh-TW" dirty="0">
                <a:ea typeface="新細明體"/>
                <a:cs typeface="Calibri"/>
              </a:rPr>
              <a:t>）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>
                <a:ea typeface="新細明體"/>
                <a:cs typeface="Calibri"/>
              </a:rPr>
              <a:t>Memory（記憶體）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>
                <a:ea typeface="新細明體"/>
                <a:cs typeface="Calibri"/>
              </a:rPr>
              <a:t>Input（輸入）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>
                <a:ea typeface="新細明體"/>
                <a:cs typeface="Calibri"/>
              </a:rPr>
              <a:t>Ouput（輸出）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0866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  <a:cs typeface="Calibri"/>
              </a:rPr>
              <a:t>char , char *（指標）, const  的概念會在之後的課程說明</a:t>
            </a:r>
          </a:p>
          <a:p>
            <a:r>
              <a:rPr lang="en-US" altLang="zh-TW" dirty="0">
                <a:cs typeface="Calibri"/>
              </a:rPr>
              <a:t>gets </a:t>
            </a:r>
            <a:r>
              <a:rPr lang="zh-TW" altLang="en-US" dirty="0">
                <a:cs typeface="Calibri"/>
              </a:rPr>
              <a:t>是一種不安全的用法</a:t>
            </a:r>
            <a:endParaRPr lang="en-US" altLang="zh-TW" dirty="0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67459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zh-TW" altLang="en-US" b="1">
                <a:ea typeface="新細明體"/>
                <a:cs typeface="Calibri"/>
              </a:rPr>
              <a:t>整數</a:t>
            </a:r>
            <a:r>
              <a:rPr lang="zh-TW" altLang="en-US">
                <a:ea typeface="新細明體"/>
                <a:cs typeface="Calibri"/>
              </a:rPr>
              <a:t>：與數學上的整數相同</a:t>
            </a:r>
            <a:endParaRPr lang="zh-TW"/>
          </a:p>
          <a:p>
            <a:pPr marL="171450" indent="-171450">
              <a:buFont typeface="Arial"/>
              <a:buChar char="•"/>
            </a:pPr>
            <a:r>
              <a:rPr lang="zh-TW" altLang="en-US" b="1">
                <a:ea typeface="新細明體"/>
                <a:cs typeface="Calibri"/>
              </a:rPr>
              <a:t>浮點數</a:t>
            </a:r>
            <a:r>
              <a:rPr lang="zh-TW" altLang="en-US">
                <a:ea typeface="新細明體"/>
                <a:cs typeface="Calibri"/>
              </a:rPr>
              <a:t>：</a:t>
            </a:r>
            <a:r>
              <a:rPr lang="zh-TW">
                <a:ea typeface="新細明體"/>
              </a:rPr>
              <a:t>與數學上的</a:t>
            </a:r>
            <a:r>
              <a:rPr lang="zh-TW" altLang="en-US">
                <a:ea typeface="新細明體"/>
              </a:rPr>
              <a:t>小</a:t>
            </a:r>
            <a:r>
              <a:rPr lang="zh-TW">
                <a:ea typeface="新細明體"/>
              </a:rPr>
              <a:t>數類</a:t>
            </a:r>
            <a:r>
              <a:rPr lang="zh-TW">
                <a:ea typeface="新細明體"/>
                <a:cs typeface="Calibri"/>
              </a:rPr>
              <a:t>似，但</a:t>
            </a:r>
            <a:r>
              <a:rPr lang="zh-TW" altLang="en-US">
                <a:ea typeface="新細明體"/>
                <a:cs typeface="Calibri"/>
              </a:rPr>
              <a:t>只</a:t>
            </a:r>
            <a:r>
              <a:rPr lang="zh-TW">
                <a:ea typeface="新細明體"/>
                <a:cs typeface="Calibri"/>
              </a:rPr>
              <a:t>是</a:t>
            </a:r>
            <a:r>
              <a:rPr lang="zh-TW" altLang="en-US" b="1">
                <a:ea typeface="新細明體"/>
                <a:cs typeface="Calibri"/>
              </a:rPr>
              <a:t>近似值</a:t>
            </a:r>
          </a:p>
          <a:p>
            <a:pPr marL="171450" indent="-171450">
              <a:buFont typeface="Arial"/>
              <a:buChar char="•"/>
            </a:pPr>
            <a:r>
              <a:rPr lang="zh-TW" altLang="en-US" b="1">
                <a:ea typeface="新細明體"/>
                <a:cs typeface="Calibri"/>
              </a:rPr>
              <a:t>字元</a:t>
            </a:r>
            <a:r>
              <a:rPr lang="zh-TW" altLang="en-US">
                <a:ea typeface="新細明體"/>
                <a:cs typeface="Calibri"/>
              </a:rPr>
              <a:t>：任何打的出來的符號</a:t>
            </a:r>
          </a:p>
          <a:p>
            <a:pPr marL="171450" indent="-171450">
              <a:buFont typeface="Arial"/>
              <a:buChar char="•"/>
            </a:pPr>
            <a:r>
              <a:rPr lang="zh-TW" altLang="en-US" b="1">
                <a:ea typeface="新細明體"/>
                <a:cs typeface="Calibri"/>
              </a:rPr>
              <a:t>布林值</a:t>
            </a:r>
            <a:r>
              <a:rPr lang="zh-TW" altLang="en-US">
                <a:ea typeface="新細明體"/>
                <a:cs typeface="Calibri"/>
              </a:rPr>
              <a:t>：只有</a:t>
            </a:r>
            <a:r>
              <a:rPr lang="zh-TW" altLang="en-US" b="1">
                <a:ea typeface="新細明體"/>
                <a:cs typeface="Calibri"/>
              </a:rPr>
              <a:t>真</a:t>
            </a:r>
            <a:r>
              <a:rPr lang="zh-TW" altLang="en-US">
                <a:ea typeface="新細明體"/>
                <a:cs typeface="Calibri"/>
              </a:rPr>
              <a:t>(true or 1)或</a:t>
            </a:r>
            <a:r>
              <a:rPr lang="zh-TW" altLang="en-US" b="1">
                <a:ea typeface="新細明體"/>
                <a:cs typeface="Calibri"/>
              </a:rPr>
              <a:t>假</a:t>
            </a:r>
            <a:r>
              <a:rPr lang="zh-TW" altLang="en-US">
                <a:ea typeface="新細明體"/>
                <a:cs typeface="Calibri"/>
              </a:rPr>
              <a:t>(false or 0)兩種值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3264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>
                <a:ea typeface="新細明體"/>
                <a:cs typeface="Calibri"/>
              </a:rPr>
              <a:t>多了 </a:t>
            </a:r>
            <a:r>
              <a:rPr lang="zh-TW" altLang="en-US" b="1" dirty="0">
                <a:ea typeface="新細明體"/>
                <a:cs typeface="Calibri"/>
              </a:rPr>
              <a:t>unsigned</a:t>
            </a:r>
            <a:r>
              <a:rPr lang="en-US" b="1" dirty="0">
                <a:cs typeface="Calibri"/>
              </a:rPr>
              <a:t> </a:t>
            </a:r>
            <a:r>
              <a:rPr lang="en-US" dirty="0">
                <a:cs typeface="Calibri"/>
              </a:rPr>
              <a:t> </a:t>
            </a:r>
            <a:r>
              <a:rPr lang="zh-TW" altLang="en-US" dirty="0">
                <a:ea typeface="新細明體"/>
                <a:cs typeface="Calibri"/>
              </a:rPr>
              <a:t>代表數值只能大於等於</a:t>
            </a:r>
            <a:r>
              <a:rPr lang="en-US" altLang="zh-TW" dirty="0">
                <a:ea typeface="新細明體"/>
                <a:cs typeface="Calibri"/>
              </a:rPr>
              <a:t>0</a:t>
            </a:r>
            <a:endParaRPr lang="zh-TW" altLang="en-US" dirty="0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512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"/>
              </a:rPr>
              <a:t>二補數的詳細資料：</a:t>
            </a:r>
            <a:r>
              <a:rPr lang="zh-TW">
                <a:ea typeface="新細明體"/>
                <a:hlinkClick r:id="rId3"/>
              </a:rPr>
              <a:t>https://zh.wikipedia.org/wiki/%E4%BA%8C%E8%A3%9C%E6%95%B8</a:t>
            </a:r>
            <a:endParaRPr lang="zh-TW"/>
          </a:p>
          <a:p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26677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</a:rPr>
              <a:t>Sign （</a:t>
            </a:r>
            <a:r>
              <a:rPr lang="zh-TW" altLang="en-US">
                <a:ea typeface="新細明體"/>
              </a:rPr>
              <a:t>符號）：</a:t>
            </a:r>
            <a:r>
              <a:rPr lang="en-US" altLang="zh-TW">
                <a:ea typeface="新細明體"/>
              </a:rPr>
              <a:t> </a:t>
            </a:r>
            <a:r>
              <a:rPr lang="zh-TW" altLang="en-US">
                <a:ea typeface="新細明體"/>
              </a:rPr>
              <a:t>用來表示正負號</a:t>
            </a:r>
            <a:endParaRPr lang="zh-TW">
              <a:ea typeface="新細明體"/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</a:rPr>
              <a:t>Exponent（</a:t>
            </a:r>
            <a:r>
              <a:rPr lang="zh-TW" altLang="en-US">
                <a:ea typeface="新細明體"/>
              </a:rPr>
              <a:t>指數）：</a:t>
            </a:r>
            <a:r>
              <a:rPr lang="en-US" altLang="zh-TW">
                <a:ea typeface="新細明體"/>
              </a:rPr>
              <a:t> </a:t>
            </a:r>
            <a:r>
              <a:rPr lang="zh-TW" altLang="en-US">
                <a:ea typeface="新細明體"/>
              </a:rPr>
              <a:t>用來表示次方數</a:t>
            </a:r>
            <a:endParaRPr lang="zh-TW">
              <a:ea typeface="新細明體"/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</a:rPr>
              <a:t>Mantissa（</a:t>
            </a:r>
            <a:r>
              <a:rPr lang="zh-TW" altLang="en-US">
                <a:ea typeface="新細明體"/>
              </a:rPr>
              <a:t>尾數）：</a:t>
            </a:r>
            <a:r>
              <a:rPr lang="en-US" altLang="zh-TW">
                <a:ea typeface="新細明體"/>
              </a:rPr>
              <a:t> </a:t>
            </a:r>
            <a:r>
              <a:rPr lang="zh-TW" altLang="en-US">
                <a:ea typeface="新細明體"/>
              </a:rPr>
              <a:t>用來表示精確度</a:t>
            </a:r>
            <a:endParaRPr lang="zh-TW">
              <a:ea typeface="新細明體"/>
              <a:cs typeface="Calibri" panose="020F0502020204030204"/>
            </a:endParaRPr>
          </a:p>
          <a:p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125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Unary Operators（ </a:t>
            </a:r>
            <a:r>
              <a:rPr lang="zh-TW" altLang="en-US">
                <a:ea typeface="新細明體"/>
                <a:cs typeface="Calibri"/>
              </a:rPr>
              <a:t>一元運算子）：一變數單獨使用，例如：負號、遞增（減）</a:t>
            </a:r>
          </a:p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</a:rPr>
              <a:t>Binary Operators: （二</a:t>
            </a:r>
            <a:r>
              <a:rPr lang="zh-TW">
                <a:ea typeface="新細明體"/>
              </a:rPr>
              <a:t>元運算子</a:t>
            </a:r>
            <a:r>
              <a:rPr lang="zh-TW" altLang="en-US">
                <a:ea typeface="新細明體"/>
              </a:rPr>
              <a:t>）：兩變數共同使用</a:t>
            </a:r>
            <a:r>
              <a:rPr lang="zh-TW">
                <a:ea typeface="新細明體"/>
              </a:rPr>
              <a:t>，例如：加減乘除、</a:t>
            </a:r>
            <a:r>
              <a:rPr lang="zh-TW" altLang="en-US">
                <a:ea typeface="新細明體"/>
              </a:rPr>
              <a:t>數值</a:t>
            </a:r>
            <a:r>
              <a:rPr lang="zh-TW">
                <a:ea typeface="新細明體"/>
              </a:rPr>
              <a:t>比較</a:t>
            </a:r>
            <a:endParaRPr lang="zh-TW" altLang="en-US">
              <a:ea typeface="新細明體"/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</a:rPr>
              <a:t>Ternary Operators: （</a:t>
            </a:r>
            <a:r>
              <a:rPr lang="zh-TW" altLang="en-US">
                <a:ea typeface="新細明體"/>
              </a:rPr>
              <a:t>三元運算子）：評估狀態並回傳結果</a:t>
            </a:r>
            <a:endParaRPr lang="zh-TW">
              <a:ea typeface="新細明體"/>
              <a:cs typeface="Calibri"/>
            </a:endParaRPr>
          </a:p>
          <a:p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9267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>
                <a:ea typeface="新細明體"/>
                <a:cs typeface="Calibri"/>
              </a:rPr>
              <a:t>算術運算子</a:t>
            </a:r>
            <a:endParaRPr lang="en-US" altLang="zh-TW" b="1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4588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>
                <a:ea typeface="新細明體"/>
                <a:cs typeface="Calibri"/>
              </a:rPr>
              <a:t>型別轉換</a:t>
            </a:r>
            <a:r>
              <a:rPr lang="zh-TW" altLang="en-US">
                <a:ea typeface="新細明體"/>
                <a:cs typeface="Calibri"/>
              </a:rPr>
              <a:t>，例：將整數(int)轉換為小數(double)</a:t>
            </a:r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7113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>
                <a:ea typeface="新細明體"/>
                <a:cs typeface="Calibri"/>
              </a:rPr>
              <a:t>指派運算子</a:t>
            </a:r>
            <a:endParaRPr lang="en-US" altLang="zh-TW" b="1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5950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"/>
              </a:rPr>
              <a:t>遞增、遞減</a:t>
            </a:r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469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Central Process Unit（CPU，中央處理器）</a:t>
            </a:r>
            <a:endParaRPr lang="zh-TW" dirty="0"/>
          </a:p>
          <a:p>
            <a:pPr marL="628650" lvl="1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Arithmetic Logic Unit（ALU，算數邏輯單元）</a:t>
            </a:r>
          </a:p>
          <a:p>
            <a:pPr marL="628650" lvl="1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Control Unit（控制單元）</a:t>
            </a:r>
          </a:p>
          <a:p>
            <a:pPr marL="628650" lvl="1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Bus（匯流排）</a:t>
            </a:r>
          </a:p>
          <a:p>
            <a:pPr marL="628650" lvl="1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Register（暫存器）</a:t>
            </a:r>
          </a:p>
          <a:p>
            <a:pPr marL="171450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Northbridge/SouthBridge（北橋／南橋）</a:t>
            </a:r>
          </a:p>
          <a:p>
            <a:pPr marL="171450" indent="-171450">
              <a:buFont typeface="Arial"/>
              <a:buChar char="•"/>
            </a:pPr>
            <a:r>
              <a:rPr lang="zh-TW" altLang="en-US" dirty="0">
                <a:ea typeface="新細明體"/>
                <a:cs typeface="Calibri"/>
              </a:rPr>
              <a:t>SoC(System on a Chip)（系統單晶片）</a:t>
            </a:r>
          </a:p>
          <a:p>
            <a:pPr marL="171450" indent="-171450">
              <a:buFont typeface="Arial"/>
              <a:buChar char="•"/>
            </a:pPr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6741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>
                <a:ea typeface="新細明體"/>
                <a:cs typeface="Calibri"/>
              </a:rPr>
              <a:t>關係運算子</a:t>
            </a:r>
            <a:endParaRPr lang="en-US" altLang="zh-TW" b="1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2615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Bitwise Operator（位元運算子）</a:t>
            </a:r>
            <a:endParaRPr lang="zh-TW" altLang="en-US"/>
          </a:p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Logical </a:t>
            </a:r>
            <a:r>
              <a:rPr lang="en-US">
                <a:ea typeface="新細明體"/>
                <a:cs typeface="Calibri"/>
              </a:rPr>
              <a:t>Operator</a:t>
            </a:r>
            <a:r>
              <a:rPr lang="en-US" altLang="zh-TW">
                <a:ea typeface="新細明體"/>
                <a:cs typeface="Calibri"/>
              </a:rPr>
              <a:t>（邏輯運算子） </a:t>
            </a:r>
          </a:p>
          <a:p>
            <a:pPr marL="628650" lvl="1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!(NOT) ：代表「非」</a:t>
            </a:r>
          </a:p>
          <a:p>
            <a:pPr marL="628650" lvl="1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&amp;&amp;(AND)：代表「和」</a:t>
            </a:r>
          </a:p>
          <a:p>
            <a:pPr marL="628650" lvl="1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||(OR)：代表「或」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82825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altLang="zh-TW">
                <a:ea typeface="新細明體"/>
                <a:cs typeface="Calibri"/>
              </a:rPr>
              <a:t>Operator Precedence （運算子優先序）：依照優先序的差異決定哪個運算子</a:t>
            </a:r>
            <a:r>
              <a:rPr lang="en-US" altLang="zh-TW" b="1">
                <a:ea typeface="新細明體"/>
                <a:cs typeface="Calibri"/>
              </a:rPr>
              <a:t>優先</a:t>
            </a:r>
            <a:r>
              <a:rPr lang="en-US" altLang="zh-TW">
                <a:ea typeface="新細明體"/>
                <a:cs typeface="Calibri"/>
              </a:rPr>
              <a:t>處理，例：先乘除後加減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Operator Associativity （</a:t>
            </a:r>
            <a:r>
              <a:rPr lang="zh-TW" altLang="en-US">
                <a:ea typeface="新細明體"/>
              </a:rPr>
              <a:t>運算子結合性）：當「運算子優先序」相同時，決定運算子的優先處理的</a:t>
            </a:r>
            <a:r>
              <a:rPr lang="zh-TW" altLang="en-US" b="1">
                <a:ea typeface="新細明體"/>
              </a:rPr>
              <a:t>方向</a:t>
            </a:r>
            <a:r>
              <a:rPr lang="zh-TW" altLang="en-US">
                <a:ea typeface="新細明體"/>
              </a:rPr>
              <a:t>，例：由左到右</a:t>
            </a:r>
            <a:endParaRPr lang="zh-TW" altLang="en-US">
              <a:ea typeface="新細明體"/>
              <a:cs typeface="Calibri" panose="020F0502020204030204"/>
            </a:endParaRPr>
          </a:p>
          <a:p>
            <a:endParaRPr lang="zh-TW" altLang="en-US">
              <a:ea typeface="新細明體"/>
              <a:cs typeface="Calibri" panose="020F0502020204030204"/>
            </a:endParaRPr>
          </a:p>
          <a:p>
            <a:r>
              <a:rPr lang="zh-TW" altLang="en-US">
                <a:ea typeface="新細明體"/>
                <a:cs typeface="Calibri" panose="020F0502020204030204"/>
              </a:rPr>
              <a:t>※上表中編號愈小代表優先序愈高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695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"/>
              </a:rPr>
              <a:t>從編繹到執行</a:t>
            </a:r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146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>
                <a:ea typeface="新細明體"/>
                <a:cs typeface="Calibri"/>
              </a:rPr>
              <a:t>C 屬於「高階語言」</a:t>
            </a:r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530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>
                <a:ea typeface="新細明體"/>
              </a:rPr>
              <a:t>C 不</a:t>
            </a:r>
            <a:r>
              <a:rPr lang="zh-TW" altLang="en-US">
                <a:ea typeface="新細明體"/>
              </a:rPr>
              <a:t>屬於上述典範分類</a:t>
            </a:r>
            <a:endParaRPr lang="zh-TW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1680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 </a:t>
            </a:r>
            <a:r>
              <a:rPr lang="zh-TW" altLang="en-US"/>
              <a:t>屬於靜態語言</a:t>
            </a:r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744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>
                <a:ea typeface="新細明體"/>
                <a:cs typeface="Calibri"/>
              </a:rPr>
              <a:t>C 屬於編譯語言</a:t>
            </a:r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9617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>
                <a:ea typeface="新細明體"/>
                <a:cs typeface="Calibri"/>
              </a:rPr>
              <a:t>格式化字串符</a:t>
            </a:r>
            <a:r>
              <a:rPr lang="zh-TW" altLang="en-US">
                <a:ea typeface="新細明體"/>
                <a:cs typeface="Calibri"/>
              </a:rPr>
              <a:t>：用來</a:t>
            </a:r>
            <a:r>
              <a:rPr lang="zh-TW" altLang="en-US" b="1">
                <a:ea typeface="新細明體"/>
                <a:cs typeface="Calibri"/>
              </a:rPr>
              <a:t>轉化</a:t>
            </a:r>
            <a:r>
              <a:rPr lang="zh-TW" altLang="en-US">
                <a:ea typeface="新細明體"/>
                <a:cs typeface="Calibri"/>
              </a:rPr>
              <a:t>為隨後要輸入或輸出的</a:t>
            </a:r>
            <a:r>
              <a:rPr lang="zh-TW" altLang="en-US" b="1">
                <a:ea typeface="新細明體"/>
                <a:cs typeface="Calibri"/>
              </a:rPr>
              <a:t>參數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1200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"/>
              </a:rPr>
              <a:t>int , void, EOF 的概念會在之後的課程說明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8D392-1143-4ADA-8DF8-2E2FA1CBC8DB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4367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DD11D35-6ACC-4BE9-9C36-2095A209046B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276C2-78E7-4110-9AF6-55567E184DBE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0CA2E-5FED-4183-AE08-87FC8236A97E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BE2AD-CA12-4745-A153-849D3CBC5189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492F1-51F6-4EAF-8AA7-3697AFB9569C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54B5-90A2-4F79-ACFC-92A8C20E5755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6E5D-ABD9-40B1-8D61-98D3AA517DC4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1DC2D-247B-4729-B3AB-6731C278BC8B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60581-7F77-4500-AC42-63C562BD2E32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7284-45D2-4AA9-9D25-C3595472484B}" type="datetime1">
              <a:rPr lang="en-US" altLang="zh-TW" smtClean="0"/>
              <a:t>9/5/19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904B-EF8B-49F7-8548-6A88DDE09EF9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667A6-477B-457B-95B0-7C488E2D158A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3414-CB72-4467-B5B9-FF621C938206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A2AC-4AFE-4EF2-86B4-C53122EFA2ED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BFED-AD39-43B2-8AED-538B3C7D5859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B87A-4CC1-4BC6-AC20-CFE4E29567DA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E35E-5062-4E50-BE73-3019C0592346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62BCA59-9314-44AC-B1D8-265F0282D8AA}" type="datetime1">
              <a:rPr lang="en-US" altLang="zh-TW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zh-TW" altLang="en-US"/>
              <a:t>感謝星城數位科技的慷慨資助使敝社得以順利運作</a:t>
            </a: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/>
              <a:t>一中 </a:t>
            </a:r>
            <a:r>
              <a:rPr lang="en-US" altLang="zh-TW"/>
              <a:t>37</a:t>
            </a:r>
            <a:r>
              <a:rPr lang="en-US" altLang="zh-TW" baseline="30000"/>
              <a:t>th </a:t>
            </a:r>
            <a:r>
              <a:rPr lang="zh-TW" altLang="en-US"/>
              <a:t>電腦資訊研究社</a:t>
            </a:r>
            <a:br>
              <a:rPr lang="en-US" altLang="zh-TW"/>
            </a:br>
            <a:r>
              <a:rPr lang="zh-TW" altLang="en-US"/>
              <a:t>上學期．社課</a:t>
            </a:r>
            <a:r>
              <a:rPr lang="en-US" altLang="zh-TW"/>
              <a:t>Ⅰ</a:t>
            </a:r>
            <a:endParaRPr lang="zh-TW" altLang="en-US" baseline="3000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24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</a:t>
            </a:r>
            <a:r>
              <a:rPr lang="en-US" altLang="zh-TW"/>
              <a:t>Computer Memory</a:t>
            </a:r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497291"/>
              </p:ext>
            </p:extLst>
          </p:nvPr>
        </p:nvGraphicFramePr>
        <p:xfrm>
          <a:off x="685801" y="1810513"/>
          <a:ext cx="10131425" cy="4507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21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I/O Stream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1"/>
          </p:nvPr>
        </p:nvSpPr>
        <p:spPr>
          <a:ln>
            <a:solidFill>
              <a:schemeClr val="accent5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TW"/>
              <a:t>Input</a:t>
            </a:r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/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 altLang="zh-TW"/>
          </a:p>
          <a:p>
            <a:r>
              <a:rPr lang="en-US" altLang="zh-TW"/>
              <a:t>Standard Input(stdin)</a:t>
            </a:r>
          </a:p>
          <a:p>
            <a:endParaRPr lang="en-US" altLang="zh-TW"/>
          </a:p>
          <a:p>
            <a:r>
              <a:rPr lang="en-US" altLang="zh-TW"/>
              <a:t>File Input</a:t>
            </a:r>
            <a:endParaRPr lang="zh-TW" altLang="en-US"/>
          </a:p>
        </p:txBody>
      </p:sp>
      <p:sp>
        <p:nvSpPr>
          <p:cNvPr id="6" name="文字版面配置區 5"/>
          <p:cNvSpPr>
            <a:spLocks noGrp="1"/>
          </p:cNvSpPr>
          <p:nvPr>
            <p:ph type="body" sz="quarter" idx="3"/>
          </p:nvPr>
        </p:nvSpPr>
        <p:spPr>
          <a:ln>
            <a:solidFill>
              <a:schemeClr val="accent6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TW"/>
              <a:t>Output</a:t>
            </a:r>
            <a:endParaRPr lang="zh-TW" altLang="en-US"/>
          </a:p>
        </p:txBody>
      </p:sp>
      <p:sp>
        <p:nvSpPr>
          <p:cNvPr id="7" name="內容版面配置區 6"/>
          <p:cNvSpPr>
            <a:spLocks noGrp="1"/>
          </p:cNvSpPr>
          <p:nvPr>
            <p:ph sz="quarter" idx="4"/>
          </p:nvPr>
        </p:nvSpPr>
        <p:spPr/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TW"/>
              <a:t>Standard Output(stdout)</a:t>
            </a:r>
          </a:p>
          <a:p>
            <a:r>
              <a:rPr lang="en-US" altLang="zh-TW"/>
              <a:t>Standard Error(stderr)</a:t>
            </a:r>
          </a:p>
          <a:p>
            <a:r>
              <a:rPr lang="en-US" altLang="zh-TW"/>
              <a:t>Buffered Standard Error</a:t>
            </a:r>
          </a:p>
          <a:p>
            <a:r>
              <a:rPr lang="en-US" altLang="zh-TW"/>
              <a:t>File Output</a:t>
            </a:r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35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0-1. </a:t>
            </a:r>
            <a:r>
              <a:rPr lang="zh-TW" altLang="en-US"/>
              <a:t>程式的功能與結構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68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無所不在的 </a:t>
            </a:r>
            <a:r>
              <a:rPr lang="en-US" altLang="zh-TW"/>
              <a:t>C</a:t>
            </a:r>
            <a:endParaRPr lang="zh-TW" altLang="en-US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0485045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87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程式的結構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8103388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46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Online Judge </a:t>
            </a:r>
            <a:r>
              <a:rPr lang="zh-TW" altLang="en-US"/>
              <a:t>線上解題系統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ZeroJudge </a:t>
            </a:r>
            <a:r>
              <a:rPr lang="zh-TW" altLang="en-US"/>
              <a:t>高中生解題系統</a:t>
            </a:r>
            <a:endParaRPr lang="en-US" altLang="zh-TW"/>
          </a:p>
          <a:p>
            <a:r>
              <a:rPr lang="en-US" altLang="zh-TW"/>
              <a:t>TIOJ</a:t>
            </a:r>
            <a:r>
              <a:rPr lang="zh-TW" altLang="en-US"/>
              <a:t> （建中）</a:t>
            </a:r>
            <a:endParaRPr lang="en-US" altLang="zh-TW"/>
          </a:p>
          <a:p>
            <a:r>
              <a:rPr lang="en-US" altLang="zh-TW"/>
              <a:t>GreenJudge </a:t>
            </a:r>
            <a:r>
              <a:rPr lang="zh-TW" altLang="en-US"/>
              <a:t>中女解題系統</a:t>
            </a:r>
            <a:endParaRPr lang="en-US" altLang="zh-TW"/>
          </a:p>
          <a:p>
            <a:r>
              <a:rPr lang="en-US" altLang="zh-TW" strike="sngStrike"/>
              <a:t>CIRJ </a:t>
            </a:r>
            <a:r>
              <a:rPr lang="zh-TW" altLang="en-US" strike="sngStrike"/>
              <a:t>一中解題系統</a:t>
            </a:r>
            <a:r>
              <a:rPr lang="zh-TW" altLang="en-US"/>
              <a:t>，待修復 </a:t>
            </a:r>
            <a:r>
              <a:rPr lang="en-US" altLang="zh-TW"/>
              <a:t>QQ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52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F6AA3CE-2B51-484D-8358-0D014FB0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C0C910F-690D-8B48-8DBF-3CDE8B2E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BA30C9A-2D02-E241-B544-C3F5522B7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Green judge Account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A30EF2-CDDD-7744-A2BC-25D3199A2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高一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帳號：</a:t>
            </a:r>
            <a:r>
              <a:rPr kumimoji="1" lang="en-US" altLang="zh-TW" dirty="0"/>
              <a:t>tcirc810xxx</a:t>
            </a:r>
          </a:p>
          <a:p>
            <a:pPr lvl="1"/>
            <a:r>
              <a:rPr kumimoji="1" lang="zh-TW" altLang="en-US" dirty="0"/>
              <a:t>密碼：</a:t>
            </a:r>
            <a:r>
              <a:rPr kumimoji="1" lang="en-US" altLang="zh-TW" dirty="0"/>
              <a:t>810xxx</a:t>
            </a:r>
          </a:p>
          <a:p>
            <a:pPr lvl="1"/>
            <a:r>
              <a:rPr kumimoji="1" lang="zh-CN" altLang="en-US" dirty="0"/>
              <a:t>請務必修改密碼並補上慣用</a:t>
            </a:r>
            <a:r>
              <a:rPr kumimoji="1" lang="en-US" altLang="zh-CN"/>
              <a:t> email</a:t>
            </a:r>
            <a:endParaRPr kumimoji="1" lang="en-US" altLang="zh-TW" dirty="0"/>
          </a:p>
          <a:p>
            <a:r>
              <a:rPr kumimoji="1" lang="zh-TW" altLang="en-US" dirty="0"/>
              <a:t>高二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請自行申辦</a:t>
            </a:r>
          </a:p>
        </p:txBody>
      </p:sp>
    </p:spTree>
    <p:extLst>
      <p:ext uri="{BB962C8B-B14F-4D97-AF65-F5344CB8AC3E}">
        <p14:creationId xmlns:p14="http://schemas.microsoft.com/office/powerpoint/2010/main" val="1451623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993D0BB-14E6-0D48-87D8-205E5FD31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9A24286-3158-9144-8271-15A9FC3A2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A1DD9A1-C6EF-7745-8BE9-0B0E7BD56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Judge Status</a:t>
            </a:r>
            <a:endParaRPr kumimoji="1" lang="zh-TW" altLang="en-US" dirty="0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01498EF0-4D1C-D445-A960-A9733F3319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93764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7180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F6C5CFE-DEE0-DA41-A5F6-C4C1595D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66F2B2C-6674-4A4C-A839-1EAB59FB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7C2A52E8-010A-AF41-B998-0653C877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Windows </a:t>
            </a:r>
            <a:r>
              <a:rPr kumimoji="1" lang="zh-CN" altLang="en-US"/>
              <a:t>常見</a:t>
            </a:r>
            <a:r>
              <a:rPr kumimoji="1" lang="en-US" altLang="zh-CN"/>
              <a:t> IDE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38222BCD-B722-B24A-A2B7-B53A3E8ABE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6546066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0537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4D35303-86C4-1D4C-8D26-D0949166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281B121-B59A-CD43-8BF0-2C05EF6DE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4B0F2B8-36B7-2449-968B-4A3F0E44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From C To Executable File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0F2100EE-4BC0-7242-A9C7-E2AEE00DD0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208310"/>
              </p:ext>
            </p:extLst>
          </p:nvPr>
        </p:nvGraphicFramePr>
        <p:xfrm>
          <a:off x="685801" y="2142067"/>
          <a:ext cx="10131425" cy="43936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56688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社團介紹</a:t>
            </a:r>
          </a:p>
        </p:txBody>
      </p:sp>
      <p:pic>
        <p:nvPicPr>
          <p:cNvPr id="12" name="圖片版面配置區 11">
            <a:extLst>
              <a:ext uri="{FF2B5EF4-FFF2-40B4-BE49-F238E27FC236}">
                <a16:creationId xmlns:a16="http://schemas.microsoft.com/office/drawing/2014/main" id="{FEC07EE0-4566-5E46-8CB6-B1D6DC627B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141912" y="609600"/>
            <a:ext cx="5181600" cy="5181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內容版面配置區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en-US"/>
              <a:t>特別感謝「</a:t>
            </a:r>
            <a:r>
              <a:rPr lang="zh-TW" altLang="en-US" b="1"/>
              <a:t>星城數位科技</a:t>
            </a:r>
            <a:r>
              <a:rPr lang="zh-TW" altLang="en-US"/>
              <a:t>」慷慨的合作性贊助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68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0-2.</a:t>
            </a:r>
            <a:r>
              <a:rPr lang="zh-TW" altLang="en-US"/>
              <a:t> 程式語言的分類及 </a:t>
            </a:r>
            <a:r>
              <a:rPr lang="en-US" altLang="zh-TW"/>
              <a:t>C</a:t>
            </a:r>
            <a:r>
              <a:rPr lang="zh-TW" altLang="en-US"/>
              <a:t> 的特性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主要討論結構化、指令式的語言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052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以階層世代分類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59304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601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以典範分類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9925659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15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以執行時期行為分類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0114336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22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以執行過程分類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1037061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83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以型別性質分類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0736791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91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小結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4683115"/>
              </p:ext>
            </p:extLst>
          </p:nvPr>
        </p:nvGraphicFramePr>
        <p:xfrm>
          <a:off x="1445342" y="2142067"/>
          <a:ext cx="8622890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31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1.</a:t>
            </a:r>
            <a:r>
              <a:rPr lang="zh-TW" altLang="en-US"/>
              <a:t> 基礎 </a:t>
            </a:r>
            <a:r>
              <a:rPr lang="en-US" altLang="zh-TW"/>
              <a:t>I/O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輸出與輸入是一個程式不可或缺的部分</a:t>
            </a: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5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Hello, world</a:t>
            </a:r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altLang="zh-TW" i="1">
                <a:solidFill>
                  <a:srgbClr val="89DDFF"/>
                </a:solidFill>
              </a:rPr>
              <a:t>#include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9DDFF"/>
                </a:solidFill>
              </a:rPr>
              <a:t>&lt;</a:t>
            </a:r>
            <a:r>
              <a:rPr lang="en-US" altLang="zh-TW">
                <a:solidFill>
                  <a:srgbClr val="C3E88D"/>
                </a:solidFill>
              </a:rPr>
              <a:t>stdio.h</a:t>
            </a:r>
            <a:r>
              <a:rPr lang="en-US" altLang="zh-TW">
                <a:solidFill>
                  <a:srgbClr val="89DDFF"/>
                </a:solidFill>
              </a:rPr>
              <a:t>&gt;</a:t>
            </a:r>
            <a:endParaRPr lang="en-US" altLang="zh-TW">
              <a:solidFill>
                <a:srgbClr val="A6ACCD"/>
              </a:solidFill>
            </a:endParaRPr>
          </a:p>
          <a:p>
            <a:pPr marL="0" indent="0">
              <a:buNone/>
            </a:pPr>
            <a:br>
              <a:rPr lang="en-US" altLang="zh-TW">
                <a:solidFill>
                  <a:srgbClr val="A6ACCD"/>
                </a:solidFill>
              </a:rPr>
            </a:b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main</a:t>
            </a:r>
            <a:r>
              <a:rPr lang="en-US" altLang="zh-TW">
                <a:solidFill>
                  <a:srgbClr val="89DDFF"/>
                </a:solidFill>
              </a:rPr>
              <a:t>()</a:t>
            </a:r>
            <a:endParaRPr lang="en-US" altLang="zh-TW">
              <a:solidFill>
                <a:srgbClr val="A6ACCD"/>
              </a:solidFill>
            </a:endParaRPr>
          </a:p>
          <a:p>
            <a:pPr marL="0" indent="0">
              <a:buNone/>
            </a:pPr>
            <a:r>
              <a:rPr lang="en-US" altLang="zh-TW">
                <a:solidFill>
                  <a:srgbClr val="89DDFF"/>
                </a:solidFill>
              </a:rPr>
              <a:t>{</a:t>
            </a:r>
            <a:endParaRPr lang="en-US" altLang="zh-TW">
              <a:solidFill>
                <a:srgbClr val="A6ACCD"/>
              </a:solidFill>
            </a:endParaRPr>
          </a:p>
          <a:p>
            <a:pPr marL="0" indent="0">
              <a:buNone/>
            </a:pPr>
            <a:r>
              <a:rPr lang="en-US" altLang="zh-TW">
                <a:solidFill>
                  <a:srgbClr val="A6ACCD"/>
                </a:solidFill>
              </a:rPr>
              <a:t>    </a:t>
            </a:r>
            <a:r>
              <a:rPr lang="en-US" altLang="zh-TW">
                <a:solidFill>
                  <a:srgbClr val="82AAFF"/>
                </a:solidFill>
              </a:rPr>
              <a:t>printf</a:t>
            </a:r>
            <a:r>
              <a:rPr lang="en-US" altLang="zh-TW">
                <a:solidFill>
                  <a:srgbClr val="89DDFF"/>
                </a:solidFill>
              </a:rPr>
              <a:t>("</a:t>
            </a:r>
            <a:r>
              <a:rPr lang="en-US" altLang="zh-TW">
                <a:solidFill>
                  <a:srgbClr val="C3E88D"/>
                </a:solidFill>
              </a:rPr>
              <a:t>hello, world</a:t>
            </a:r>
            <a:r>
              <a:rPr lang="en-US" altLang="zh-TW">
                <a:solidFill>
                  <a:srgbClr val="89DDFF"/>
                </a:solidFill>
              </a:rPr>
              <a:t>\n");</a:t>
            </a:r>
            <a:endParaRPr lang="en-US" altLang="zh-TW">
              <a:solidFill>
                <a:srgbClr val="A6ACCD"/>
              </a:solidFill>
            </a:endParaRPr>
          </a:p>
          <a:p>
            <a:pPr marL="0" indent="0">
              <a:buNone/>
            </a:pPr>
            <a:r>
              <a:rPr lang="en-US" altLang="zh-TW">
                <a:solidFill>
                  <a:srgbClr val="A6ACCD"/>
                </a:solidFill>
              </a:rPr>
              <a:t>    </a:t>
            </a:r>
            <a:r>
              <a:rPr lang="en-US" altLang="zh-TW" i="1">
                <a:solidFill>
                  <a:srgbClr val="89DDFF"/>
                </a:solidFill>
              </a:rPr>
              <a:t>return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F78C6C"/>
                </a:solidFill>
              </a:rPr>
              <a:t>0</a:t>
            </a:r>
            <a:r>
              <a:rPr lang="en-US" altLang="zh-TW">
                <a:solidFill>
                  <a:srgbClr val="89DDFF"/>
                </a:solidFill>
              </a:rPr>
              <a:t>;</a:t>
            </a:r>
            <a:endParaRPr lang="en-US" altLang="zh-TW">
              <a:solidFill>
                <a:srgbClr val="A6ACCD"/>
              </a:solidFill>
            </a:endParaRPr>
          </a:p>
          <a:p>
            <a:pPr marL="0" indent="0">
              <a:buNone/>
            </a:pPr>
            <a:r>
              <a:rPr lang="en-US" altLang="zh-TW">
                <a:solidFill>
                  <a:srgbClr val="89DDFF"/>
                </a:solidFill>
              </a:rPr>
              <a:t>}</a:t>
            </a:r>
            <a:endParaRPr lang="en-US" altLang="zh-TW">
              <a:solidFill>
                <a:srgbClr val="A6ACCD"/>
              </a:solidFill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3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格式化 </a:t>
            </a:r>
            <a:r>
              <a:rPr lang="en-US" altLang="zh-TW"/>
              <a:t>I/O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printf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const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char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*</a:t>
            </a:r>
            <a:r>
              <a:rPr lang="en-US" altLang="zh-TW">
                <a:solidFill>
                  <a:srgbClr val="89DDFF"/>
                </a:solidFill>
              </a:rPr>
              <a:t>,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9DDFF"/>
                </a:solidFill>
              </a:rPr>
              <a:t>...);</a:t>
            </a:r>
          </a:p>
          <a:p>
            <a:r>
              <a:rPr lang="zh-TW" altLang="en-US"/>
              <a:t>參數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格式化字串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不定長度引數，變數、常數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成功：輸出字元數</a:t>
            </a:r>
            <a:endParaRPr lang="en-US" altLang="zh-TW"/>
          </a:p>
          <a:p>
            <a:pPr lvl="1"/>
            <a:r>
              <a:rPr lang="zh-TW" altLang="en-US"/>
              <a:t>失敗：負數（</a:t>
            </a:r>
            <a:r>
              <a:rPr lang="en-US" altLang="zh-TW"/>
              <a:t>EOF</a:t>
            </a:r>
            <a:r>
              <a:rPr lang="zh-TW" altLang="en-US"/>
              <a:t>）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scanf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const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char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*</a:t>
            </a:r>
            <a:r>
              <a:rPr lang="en-US" altLang="zh-TW">
                <a:solidFill>
                  <a:srgbClr val="89DDFF"/>
                </a:solidFill>
              </a:rPr>
              <a:t>,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9DDFF"/>
                </a:solidFill>
              </a:rPr>
              <a:t>...);</a:t>
            </a:r>
          </a:p>
          <a:p>
            <a:r>
              <a:rPr lang="zh-TW" altLang="en-US"/>
              <a:t>參數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格式化字串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不定長度引數，指標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成功：輸入變數數</a:t>
            </a:r>
            <a:endParaRPr lang="en-US" altLang="zh-TW"/>
          </a:p>
          <a:p>
            <a:pPr lvl="1"/>
            <a:r>
              <a:rPr lang="zh-TW" altLang="en-US"/>
              <a:t>失敗：</a:t>
            </a:r>
            <a:r>
              <a:rPr lang="en-US" altLang="zh-TW"/>
              <a:t>EOF</a:t>
            </a:r>
            <a:endParaRPr lang="en-US" altLang="zh-TW">
              <a:solidFill>
                <a:srgbClr val="A6ACCD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32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幹部陣容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3C7D3B3-9D05-3843-833A-5CCCFF5AF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1482" y="609600"/>
            <a:ext cx="3902460" cy="5181600"/>
          </a:xfr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0065F0-4F8E-4046-8DFC-42F6A7E81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zh-TW" altLang="en-US"/>
              <a:t>趕快追蹤、按愛心喔！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259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lang="en-US" altLang="zh-TW"/>
              <a:t>Format Specifier</a:t>
            </a:r>
            <a:endParaRPr lang="zh-TW" altLang="en-US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9546342"/>
              </p:ext>
            </p:extLst>
          </p:nvPr>
        </p:nvGraphicFramePr>
        <p:xfrm>
          <a:off x="685800" y="2141538"/>
          <a:ext cx="10131426" cy="4082218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435608">
                  <a:extLst>
                    <a:ext uri="{9D8B030D-6E8A-4147-A177-3AD203B41FA5}">
                      <a16:colId xmlns:a16="http://schemas.microsoft.com/office/drawing/2014/main" val="1131776839"/>
                    </a:ext>
                  </a:extLst>
                </a:gridCol>
                <a:gridCol w="8695818">
                  <a:extLst>
                    <a:ext uri="{9D8B030D-6E8A-4147-A177-3AD203B41FA5}">
                      <a16:colId xmlns:a16="http://schemas.microsoft.com/office/drawing/2014/main" val="3230814738"/>
                    </a:ext>
                  </a:extLst>
                </a:gridCol>
              </a:tblGrid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Specifier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Description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303909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d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帶號整數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601337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u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無號整數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164649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o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/>
                        <a:t>八進位整數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974278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/>
                        <a:t>x, X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/>
                        <a:t>十六進位整數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777761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f, F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浮點數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174355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e, 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科學記號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198966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g, G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e, f </a:t>
                      </a:r>
                      <a:r>
                        <a:rPr lang="zh-TW" altLang="en-US"/>
                        <a:t>中較短者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072845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c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字元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305439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s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字串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712262"/>
                  </a:ext>
                </a:extLst>
              </a:tr>
              <a:tr h="424618"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/>
                        <a:t>%[flags][width][.precision][length]specifier</a:t>
                      </a:r>
                      <a:endParaRPr lang="zh-TW" alt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5191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4987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lang="en-US" altLang="zh-TW"/>
              <a:t>Escape Sequences</a:t>
            </a:r>
            <a:endParaRPr lang="zh-TW" altLang="en-US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580789"/>
              </p:ext>
            </p:extLst>
          </p:nvPr>
        </p:nvGraphicFramePr>
        <p:xfrm>
          <a:off x="685800" y="2141538"/>
          <a:ext cx="10131426" cy="296672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344168">
                  <a:extLst>
                    <a:ext uri="{9D8B030D-6E8A-4147-A177-3AD203B41FA5}">
                      <a16:colId xmlns:a16="http://schemas.microsoft.com/office/drawing/2014/main" val="1895879284"/>
                    </a:ext>
                  </a:extLst>
                </a:gridCol>
                <a:gridCol w="8787258">
                  <a:extLst>
                    <a:ext uri="{9D8B030D-6E8A-4147-A177-3AD203B41FA5}">
                      <a16:colId xmlns:a16="http://schemas.microsoft.com/office/drawing/2014/main" val="38186384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Character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Description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847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\n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換行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789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\r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回到行首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923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水平定位點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014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\a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蜂鳴器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18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\’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單引號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422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\”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雙引號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1734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\\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反斜線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808677"/>
                  </a:ext>
                </a:extLst>
              </a:tr>
            </a:tbl>
          </a:graphicData>
        </a:graphic>
      </p:graphicFrame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97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字元 </a:t>
            </a:r>
            <a:r>
              <a:rPr lang="en-US" altLang="zh-TW"/>
              <a:t>I/O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getchar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void</a:t>
            </a:r>
            <a:r>
              <a:rPr lang="en-US" altLang="zh-TW">
                <a:solidFill>
                  <a:srgbClr val="89DDFF"/>
                </a:solidFill>
              </a:rPr>
              <a:t>);</a:t>
            </a:r>
            <a:endParaRPr lang="en-US" altLang="zh-TW">
              <a:solidFill>
                <a:srgbClr val="A6ACCD"/>
              </a:solidFill>
            </a:endParaRPr>
          </a:p>
          <a:p>
            <a:r>
              <a:rPr lang="zh-TW" altLang="en-US"/>
              <a:t>參數</a:t>
            </a:r>
            <a:endParaRPr lang="en-US" altLang="zh-TW"/>
          </a:p>
          <a:p>
            <a:pPr lvl="1"/>
            <a:r>
              <a:rPr lang="zh-TW" altLang="en-US"/>
              <a:t>無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成功：讀入字元值</a:t>
            </a:r>
            <a:endParaRPr lang="en-US" altLang="zh-TW"/>
          </a:p>
          <a:p>
            <a:pPr lvl="1"/>
            <a:r>
              <a:rPr lang="zh-TW" altLang="en-US"/>
              <a:t>失敗：</a:t>
            </a:r>
            <a:r>
              <a:rPr lang="en-US" altLang="zh-TW"/>
              <a:t>EOF</a:t>
            </a:r>
          </a:p>
          <a:p>
            <a:r>
              <a:rPr lang="zh-TW" altLang="en-US"/>
              <a:t>相當於 </a:t>
            </a:r>
            <a:r>
              <a:rPr lang="en-US" altLang="zh-TW"/>
              <a:t>fgetc(stdin)</a:t>
            </a:r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putchar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89DDFF"/>
                </a:solidFill>
              </a:rPr>
              <a:t>);</a:t>
            </a:r>
            <a:endParaRPr lang="en-US" altLang="zh-TW"/>
          </a:p>
          <a:p>
            <a:r>
              <a:rPr lang="zh-TW" altLang="en-US"/>
              <a:t>參數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欲輸出之字元值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成功：該字元值</a:t>
            </a:r>
            <a:endParaRPr lang="en-US" altLang="zh-TW"/>
          </a:p>
          <a:p>
            <a:pPr lvl="1"/>
            <a:r>
              <a:rPr lang="zh-TW" altLang="en-US"/>
              <a:t>失敗：</a:t>
            </a:r>
            <a:r>
              <a:rPr lang="en-US" altLang="zh-TW"/>
              <a:t>EOF</a:t>
            </a:r>
          </a:p>
          <a:p>
            <a:r>
              <a:rPr lang="zh-TW" altLang="en-US"/>
              <a:t>相當於 </a:t>
            </a:r>
            <a:r>
              <a:rPr lang="en-US" altLang="zh-TW"/>
              <a:t>fputc(stdout)</a:t>
            </a:r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84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字串 </a:t>
            </a:r>
            <a:r>
              <a:rPr lang="en-US" altLang="zh-TW"/>
              <a:t>I/O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char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*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gets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char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*</a:t>
            </a:r>
            <a:r>
              <a:rPr lang="en-US" altLang="zh-TW">
                <a:solidFill>
                  <a:srgbClr val="89DDFF"/>
                </a:solidFill>
              </a:rPr>
              <a:t>);</a:t>
            </a:r>
            <a:endParaRPr lang="en-US" altLang="zh-TW">
              <a:solidFill>
                <a:srgbClr val="A6ACCD"/>
              </a:solidFill>
            </a:endParaRPr>
          </a:p>
          <a:p>
            <a:r>
              <a:rPr lang="zh-TW" altLang="en-US"/>
              <a:t>參數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用以儲存字串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成功：該指標</a:t>
            </a:r>
            <a:endParaRPr lang="en-US" altLang="zh-TW"/>
          </a:p>
          <a:p>
            <a:pPr lvl="1"/>
            <a:r>
              <a:rPr lang="zh-TW" altLang="en-US"/>
              <a:t>失敗：空指標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altLang="zh-TW">
                <a:solidFill>
                  <a:srgbClr val="C792EA"/>
                </a:solidFill>
              </a:rPr>
              <a:t>int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82AAFF"/>
                </a:solidFill>
              </a:rPr>
              <a:t>puts</a:t>
            </a:r>
            <a:r>
              <a:rPr lang="en-US" altLang="zh-TW">
                <a:solidFill>
                  <a:srgbClr val="89DDFF"/>
                </a:solidFill>
              </a:rPr>
              <a:t>(</a:t>
            </a:r>
            <a:r>
              <a:rPr lang="en-US" altLang="zh-TW">
                <a:solidFill>
                  <a:srgbClr val="C792EA"/>
                </a:solidFill>
              </a:rPr>
              <a:t>const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char</a:t>
            </a:r>
            <a:r>
              <a:rPr lang="en-US" altLang="zh-TW">
                <a:solidFill>
                  <a:srgbClr val="A6ACCD"/>
                </a:solidFill>
              </a:rPr>
              <a:t> </a:t>
            </a:r>
            <a:r>
              <a:rPr lang="en-US" altLang="zh-TW">
                <a:solidFill>
                  <a:srgbClr val="C792EA"/>
                </a:solidFill>
              </a:rPr>
              <a:t>*</a:t>
            </a:r>
            <a:r>
              <a:rPr lang="en-US" altLang="zh-TW">
                <a:solidFill>
                  <a:srgbClr val="89DDFF"/>
                </a:solidFill>
              </a:rPr>
              <a:t>);</a:t>
            </a:r>
            <a:endParaRPr lang="en-US" altLang="zh-TW">
              <a:solidFill>
                <a:srgbClr val="A6ACCD"/>
              </a:solidFill>
            </a:endParaRPr>
          </a:p>
          <a:p>
            <a:r>
              <a:rPr lang="zh-TW" altLang="en-US"/>
              <a:t>參數</a:t>
            </a:r>
            <a:endParaRPr lang="en-US" altLang="zh-TW"/>
          </a:p>
          <a:p>
            <a:pPr marL="800100" lvl="1" indent="-342900">
              <a:buFont typeface="+mj-lt"/>
              <a:buAutoNum type="arabicPeriod"/>
            </a:pPr>
            <a:r>
              <a:rPr lang="zh-TW" altLang="en-US"/>
              <a:t>欲輸出字串</a:t>
            </a:r>
            <a:endParaRPr lang="en-US" altLang="zh-TW"/>
          </a:p>
          <a:p>
            <a:r>
              <a:rPr lang="zh-TW" altLang="en-US"/>
              <a:t>傳回</a:t>
            </a:r>
            <a:endParaRPr lang="en-US" altLang="zh-TW"/>
          </a:p>
          <a:p>
            <a:pPr lvl="1"/>
            <a:r>
              <a:rPr lang="zh-TW" altLang="en-US"/>
              <a:t>成功：非零值（通常為輸出字元數）</a:t>
            </a:r>
            <a:endParaRPr lang="en-US" altLang="zh-TW"/>
          </a:p>
          <a:p>
            <a:pPr lvl="1"/>
            <a:r>
              <a:rPr lang="zh-TW" altLang="en-US"/>
              <a:t>失敗：</a:t>
            </a:r>
            <a:r>
              <a:rPr lang="en-US" altLang="zh-TW"/>
              <a:t>EOF</a:t>
            </a:r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4247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4E012C5-CB05-794B-B5F0-8466F046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5D7272C-B6E9-454B-A71D-60A1D5528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A5D4110-06BF-4444-B2A3-C9AE6558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◎</a:t>
            </a:r>
            <a:r>
              <a:rPr kumimoji="1" lang="en-US" altLang="zh-TW"/>
              <a:t> ANSI Color Code</a:t>
            </a:r>
            <a:endParaRPr kumimoji="1" lang="zh-TW" altLang="en-US"/>
          </a:p>
        </p:txBody>
      </p:sp>
      <p:pic>
        <p:nvPicPr>
          <p:cNvPr id="8" name="線上媒體 7" descr="RcD7NVw.mp4">
            <a:hlinkClick r:id="" action="ppaction://media"/>
            <a:extLst>
              <a:ext uri="{FF2B5EF4-FFF2-40B4-BE49-F238E27FC236}">
                <a16:creationId xmlns:a16="http://schemas.microsoft.com/office/drawing/2014/main" id="{98C36F8D-AC38-814D-A219-918ED933B9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6636" y="2005847"/>
            <a:ext cx="6129754" cy="39247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004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2.</a:t>
            </a:r>
            <a:r>
              <a:rPr lang="zh-TW" altLang="en-US"/>
              <a:t> 變數與資料型態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程式執行過程中總是需要保存資訊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25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lang="en-US" altLang="zh-TW"/>
              <a:t>Data Types</a:t>
            </a:r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9454567"/>
              </p:ext>
            </p:extLst>
          </p:nvPr>
        </p:nvGraphicFramePr>
        <p:xfrm>
          <a:off x="685800" y="2141538"/>
          <a:ext cx="10131426" cy="3337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36192">
                  <a:extLst>
                    <a:ext uri="{9D8B030D-6E8A-4147-A177-3AD203B41FA5}">
                      <a16:colId xmlns:a16="http://schemas.microsoft.com/office/drawing/2014/main" val="2092304433"/>
                    </a:ext>
                  </a:extLst>
                </a:gridCol>
                <a:gridCol w="8595234">
                  <a:extLst>
                    <a:ext uri="{9D8B030D-6E8A-4147-A177-3AD203B41FA5}">
                      <a16:colId xmlns:a16="http://schemas.microsoft.com/office/drawing/2014/main" val="27018155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/>
                        <a:t>類型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概要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45520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/>
                        <a:t>整數</a:t>
                      </a:r>
                    </a:p>
                  </a:txBody>
                  <a:tcPr vert="eaVert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short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8742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int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46740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long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43306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/>
                        <a:t>浮點數</a:t>
                      </a:r>
                    </a:p>
                  </a:txBody>
                  <a:tcPr vert="eaVert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float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8212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double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94896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long double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641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/>
                        <a:t>字元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char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507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/>
                        <a:t>布林值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bool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309914"/>
                  </a:ext>
                </a:extLst>
              </a:tr>
            </a:tbl>
          </a:graphicData>
        </a:graphic>
      </p:graphicFrame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91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F2C7105-1AE2-534A-B71D-41AD71108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073997D-A09F-7F41-A74F-419B40E05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6E28348F-D5DF-8547-84BF-0CAD2C484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Size</a:t>
            </a:r>
            <a:endParaRPr kumimoji="1"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B0FF16EF-EF82-514C-B7D5-09B7C58BD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/>
              <a:t>1 byte == 8 bits</a:t>
            </a:r>
          </a:p>
          <a:p>
            <a:r>
              <a:rPr kumimoji="1" lang="en-US" altLang="zh-TW" err="1"/>
              <a:t>sizeof</a:t>
            </a:r>
            <a:r>
              <a:rPr kumimoji="1" lang="en-US" altLang="zh-TW"/>
              <a:t>(</a:t>
            </a:r>
            <a:r>
              <a:rPr kumimoji="1" lang="en-US" altLang="zh-TW" i="1" err="1"/>
              <a:t>data_type</a:t>
            </a:r>
            <a:r>
              <a:rPr kumimoji="1" lang="en-US" altLang="zh-TW"/>
              <a:t>) </a:t>
            </a:r>
            <a:r>
              <a:rPr kumimoji="1" lang="zh-CN" altLang="en-US"/>
              <a:t>可得其所佔位元組大小</a:t>
            </a:r>
            <a:endParaRPr kumimoji="1" lang="en-US" altLang="zh-CN"/>
          </a:p>
          <a:p>
            <a:r>
              <a:rPr kumimoji="1" lang="zh-CN" altLang="en-US"/>
              <a:t>不同系統或有差異，若要求絕對精準請愛用</a:t>
            </a:r>
            <a:r>
              <a:rPr kumimoji="1" lang="en-US" altLang="zh-CN"/>
              <a:t> &lt;</a:t>
            </a:r>
            <a:r>
              <a:rPr kumimoji="1" lang="en-US" altLang="zh-CN" err="1"/>
              <a:t>stdint.h</a:t>
            </a:r>
            <a:r>
              <a:rPr kumimoji="1" lang="en-US" altLang="zh-CN"/>
              <a:t>&gt;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43596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Integer</a:t>
            </a:r>
            <a:endParaRPr lang="zh-TW" altLang="en-US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2152148"/>
              </p:ext>
            </p:extLst>
          </p:nvPr>
        </p:nvGraphicFramePr>
        <p:xfrm>
          <a:off x="685800" y="2141538"/>
          <a:ext cx="10131426" cy="259588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459736">
                  <a:extLst>
                    <a:ext uri="{9D8B030D-6E8A-4147-A177-3AD203B41FA5}">
                      <a16:colId xmlns:a16="http://schemas.microsoft.com/office/drawing/2014/main" val="330622721"/>
                    </a:ext>
                  </a:extLst>
                </a:gridCol>
                <a:gridCol w="2578608">
                  <a:extLst>
                    <a:ext uri="{9D8B030D-6E8A-4147-A177-3AD203B41FA5}">
                      <a16:colId xmlns:a16="http://schemas.microsoft.com/office/drawing/2014/main" val="3773267533"/>
                    </a:ext>
                  </a:extLst>
                </a:gridCol>
                <a:gridCol w="5093082">
                  <a:extLst>
                    <a:ext uri="{9D8B030D-6E8A-4147-A177-3AD203B41FA5}">
                      <a16:colId xmlns:a16="http://schemas.microsoft.com/office/drawing/2014/main" val="4020645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Type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64bit Size in bytes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Range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1948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int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4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-2</a:t>
                      </a:r>
                      <a:r>
                        <a:rPr lang="en-US" altLang="zh-TW" baseline="30000"/>
                        <a:t>31</a:t>
                      </a:r>
                      <a:r>
                        <a:rPr lang="en-US" altLang="zh-TW" baseline="0"/>
                        <a:t> ~ 2</a:t>
                      </a:r>
                      <a:r>
                        <a:rPr lang="en-US" altLang="zh-TW" baseline="30000"/>
                        <a:t>31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464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unsigned int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4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0 ~ 2</a:t>
                      </a:r>
                      <a:r>
                        <a:rPr lang="en-US" altLang="zh-TW" baseline="30000"/>
                        <a:t>32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03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short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2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-2</a:t>
                      </a:r>
                      <a:r>
                        <a:rPr lang="en-US" altLang="zh-TW" baseline="30000"/>
                        <a:t>15</a:t>
                      </a:r>
                      <a:r>
                        <a:rPr lang="en-US" altLang="zh-TW" baseline="0"/>
                        <a:t> ~ 2</a:t>
                      </a:r>
                      <a:r>
                        <a:rPr lang="en-US" altLang="zh-TW" baseline="30000"/>
                        <a:t>15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53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unsigned short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2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/>
                        <a:t>0 ~ 2</a:t>
                      </a:r>
                      <a:r>
                        <a:rPr lang="en-US" altLang="zh-TW" baseline="30000"/>
                        <a:t>16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544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long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8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/>
                        <a:t>-2</a:t>
                      </a:r>
                      <a:r>
                        <a:rPr lang="en-US" altLang="zh-TW" baseline="30000"/>
                        <a:t>31</a:t>
                      </a:r>
                      <a:r>
                        <a:rPr lang="en-US" altLang="zh-TW" baseline="0"/>
                        <a:t> ~ 2</a:t>
                      </a:r>
                      <a:r>
                        <a:rPr lang="en-US" altLang="zh-TW" baseline="30000"/>
                        <a:t>31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729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unsigned long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8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/>
                        <a:t>0 ~ 2</a:t>
                      </a:r>
                      <a:r>
                        <a:rPr lang="en-US" altLang="zh-TW" baseline="30000"/>
                        <a:t>32</a:t>
                      </a:r>
                      <a:r>
                        <a:rPr lang="en-US" altLang="zh-TW" baseline="0"/>
                        <a:t> - 1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182692"/>
                  </a:ext>
                </a:extLst>
              </a:tr>
            </a:tbl>
          </a:graphicData>
        </a:graphic>
      </p:graphicFrame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863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整數的儲存與二補數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一個 </a:t>
            </a:r>
            <a:r>
              <a:rPr lang="en-US" altLang="zh-TW"/>
              <a:t>n</a:t>
            </a:r>
            <a:r>
              <a:rPr lang="zh-TW" altLang="en-US"/>
              <a:t> </a:t>
            </a:r>
            <a:r>
              <a:rPr lang="en-US" altLang="zh-TW"/>
              <a:t>bytes,</a:t>
            </a:r>
            <a:r>
              <a:rPr lang="zh-TW" altLang="en-US"/>
              <a:t> </a:t>
            </a:r>
            <a:r>
              <a:rPr lang="en-US" altLang="zh-TW"/>
              <a:t>i.e.</a:t>
            </a:r>
            <a:r>
              <a:rPr lang="zh-TW" altLang="en-US"/>
              <a:t> </a:t>
            </a:r>
            <a:r>
              <a:rPr lang="en-US" altLang="zh-TW"/>
              <a:t>8n</a:t>
            </a:r>
            <a:r>
              <a:rPr lang="zh-TW" altLang="en-US"/>
              <a:t> </a:t>
            </a:r>
            <a:r>
              <a:rPr lang="en-US" altLang="zh-TW"/>
              <a:t>bits,</a:t>
            </a:r>
            <a:r>
              <a:rPr lang="zh-TW" altLang="en-US"/>
              <a:t> 的空間可以有 </a:t>
            </a:r>
            <a:r>
              <a:rPr lang="en-US" altLang="zh-TW"/>
              <a:t>2</a:t>
            </a:r>
            <a:r>
              <a:rPr lang="en-US" altLang="zh-TW" baseline="30000"/>
              <a:t>8n</a:t>
            </a:r>
            <a:r>
              <a:rPr lang="en-US" altLang="zh-TW"/>
              <a:t> </a:t>
            </a:r>
            <a:r>
              <a:rPr lang="zh-TW" altLang="en-US"/>
              <a:t>種排列</a:t>
            </a:r>
            <a:endParaRPr lang="en-US" altLang="zh-TW"/>
          </a:p>
          <a:p>
            <a:r>
              <a:rPr lang="zh-TW" altLang="en-US"/>
              <a:t>目前電腦儲存負數之主流方式為「二補數 </a:t>
            </a:r>
            <a:r>
              <a:rPr lang="en-US" altLang="zh-TW" i="1"/>
              <a:t>(</a:t>
            </a:r>
            <a:r>
              <a:rPr lang="en-US" altLang="zh-TW" b="1" i="1"/>
              <a:t>2‘s complement</a:t>
            </a:r>
            <a:r>
              <a:rPr lang="en-US" altLang="zh-TW" i="1"/>
              <a:t>)</a:t>
            </a:r>
            <a:r>
              <a:rPr lang="zh-TW" altLang="en-US"/>
              <a:t>」，正數最高為恆為 </a:t>
            </a:r>
            <a:r>
              <a:rPr lang="en-US" altLang="zh-TW"/>
              <a:t>0</a:t>
            </a:r>
            <a:r>
              <a:rPr lang="zh-TW" altLang="en-US"/>
              <a:t>，負數為其絕對值做 </a:t>
            </a:r>
            <a:r>
              <a:rPr lang="en-US" altLang="zh-TW"/>
              <a:t>NOT</a:t>
            </a:r>
            <a:r>
              <a:rPr lang="zh-TW" altLang="en-US"/>
              <a:t> 後 </a:t>
            </a:r>
            <a:r>
              <a:rPr lang="en-US" altLang="zh-TW"/>
              <a:t>+</a:t>
            </a:r>
            <a:r>
              <a:rPr lang="zh-TW" altLang="en-US"/>
              <a:t> </a:t>
            </a:r>
            <a:r>
              <a:rPr lang="en-US" altLang="zh-TW"/>
              <a:t>1</a:t>
            </a:r>
          </a:p>
          <a:p>
            <a:r>
              <a:rPr lang="zh-TW" altLang="en-US"/>
              <a:t>故相同大小帶號、無號整數之上限差兩倍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12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Telegram </a:t>
            </a:r>
            <a:r>
              <a:rPr lang="zh-TW" altLang="en-US" dirty="0"/>
              <a:t>討論區</a:t>
            </a: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912" y="609600"/>
            <a:ext cx="5181600" cy="5181600"/>
          </a:xfrm>
        </p:spPr>
      </p:pic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780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Floating-Point Numbers</a:t>
            </a:r>
            <a:endParaRPr lang="zh-TW" altLang="en-US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4608866"/>
              </p:ext>
            </p:extLst>
          </p:nvPr>
        </p:nvGraphicFramePr>
        <p:xfrm>
          <a:off x="685800" y="2141538"/>
          <a:ext cx="1013142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285">
                  <a:extLst>
                    <a:ext uri="{9D8B030D-6E8A-4147-A177-3AD203B41FA5}">
                      <a16:colId xmlns:a16="http://schemas.microsoft.com/office/drawing/2014/main" val="1451971429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869258751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2970578848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2366381790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411714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458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911802"/>
                  </a:ext>
                </a:extLst>
              </a:tr>
            </a:tbl>
          </a:graphicData>
        </a:graphic>
      </p:graphicFrame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/>
          </a:p>
        </p:txBody>
      </p:sp>
      <p:graphicFrame>
        <p:nvGraphicFramePr>
          <p:cNvPr id="7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6364"/>
              </p:ext>
            </p:extLst>
          </p:nvPr>
        </p:nvGraphicFramePr>
        <p:xfrm>
          <a:off x="685800" y="2141538"/>
          <a:ext cx="10131426" cy="2123440"/>
        </p:xfrm>
        <a:graphic>
          <a:graphicData uri="http://schemas.openxmlformats.org/drawingml/2006/table">
            <a:tbl>
              <a:tblPr firstRow="1" firstCol="1" lastRow="1" bandRow="1">
                <a:tableStyleId>{21E4AEA4-8DFA-4A89-87EB-49C32662AFE0}</a:tableStyleId>
              </a:tblPr>
              <a:tblGrid>
                <a:gridCol w="2459736">
                  <a:extLst>
                    <a:ext uri="{9D8B030D-6E8A-4147-A177-3AD203B41FA5}">
                      <a16:colId xmlns:a16="http://schemas.microsoft.com/office/drawing/2014/main" val="330622721"/>
                    </a:ext>
                  </a:extLst>
                </a:gridCol>
                <a:gridCol w="2578608">
                  <a:extLst>
                    <a:ext uri="{9D8B030D-6E8A-4147-A177-3AD203B41FA5}">
                      <a16:colId xmlns:a16="http://schemas.microsoft.com/office/drawing/2014/main" val="3773267533"/>
                    </a:ext>
                  </a:extLst>
                </a:gridCol>
                <a:gridCol w="5093082">
                  <a:extLst>
                    <a:ext uri="{9D8B030D-6E8A-4147-A177-3AD203B41FA5}">
                      <a16:colId xmlns:a16="http://schemas.microsoft.com/office/drawing/2014/main" val="4020645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Type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64bit Size in bytes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Range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1948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float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4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1.17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-38</a:t>
                      </a: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~ 3.40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  <a:r>
                        <a:rPr lang="en-US" altLang="zh-TW" sz="1800" kern="1200">
                          <a:effectLst/>
                        </a:rPr>
                        <a:t> (6 </a:t>
                      </a:r>
                      <a:r>
                        <a:rPr lang="zh-TW" altLang="en-US" sz="1800" kern="1200">
                          <a:effectLst/>
                        </a:rPr>
                        <a:t>位</a:t>
                      </a:r>
                      <a:r>
                        <a:rPr lang="en-US" altLang="zh-TW" sz="1800" kern="1200">
                          <a:effectLst/>
                        </a:rPr>
                        <a:t>)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464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double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8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5.13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-4937</a:t>
                      </a: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~ 2.22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308</a:t>
                      </a:r>
                      <a:r>
                        <a:rPr lang="en-US" altLang="zh-TW" sz="1800" kern="1200">
                          <a:effectLst/>
                        </a:rPr>
                        <a:t> (15 </a:t>
                      </a:r>
                      <a:r>
                        <a:rPr lang="zh-TW" altLang="en-US" sz="1800" kern="1200">
                          <a:effectLst/>
                        </a:rPr>
                        <a:t>位</a:t>
                      </a:r>
                      <a:r>
                        <a:rPr lang="en-US" altLang="zh-TW" sz="1800" kern="1200">
                          <a:effectLst/>
                        </a:rPr>
                        <a:t>)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03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long double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16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3.36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-4932</a:t>
                      </a: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~ 1.18 * 10</a:t>
                      </a:r>
                      <a:r>
                        <a:rPr lang="en" altLang="zh-TW" sz="1800" b="0" i="1" kern="1200" baseline="300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4932</a:t>
                      </a:r>
                      <a:r>
                        <a:rPr lang="en" altLang="zh-TW" sz="1800" b="0" i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>
                          <a:effectLst/>
                        </a:rPr>
                        <a:t>(18 </a:t>
                      </a:r>
                      <a:r>
                        <a:rPr lang="zh-TW" altLang="en-US" sz="1800" kern="1200">
                          <a:effectLst/>
                        </a:rPr>
                        <a:t>位</a:t>
                      </a:r>
                      <a:r>
                        <a:rPr lang="en-US" altLang="zh-TW" sz="1800" kern="1200">
                          <a:effectLst/>
                        </a:rPr>
                        <a:t>)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53649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zh-TW"/>
                        <a:t>P.S. long</a:t>
                      </a:r>
                      <a:r>
                        <a:rPr lang="zh-TW" altLang="en-US"/>
                        <a:t> </a:t>
                      </a:r>
                      <a:r>
                        <a:rPr lang="en-US" altLang="zh-TW"/>
                        <a:t>double</a:t>
                      </a:r>
                      <a:r>
                        <a:rPr lang="zh-TW" altLang="en-US"/>
                        <a:t> 非</a:t>
                      </a:r>
                      <a:r>
                        <a:rPr lang="en-US" altLang="zh-TW"/>
                        <a:t> IEEE 754. </a:t>
                      </a:r>
                      <a:r>
                        <a:rPr lang="zh-CN" altLang="en-US"/>
                        <a:t>標準，</a:t>
                      </a:r>
                      <a:r>
                        <a:rPr lang="en-US" altLang="zh-TW"/>
                        <a:t>C99 </a:t>
                      </a:r>
                      <a:r>
                        <a:rPr lang="zh-TW" altLang="en-US"/>
                        <a:t>僅要求至少為 </a:t>
                      </a:r>
                      <a:r>
                        <a:rPr lang="en-US" altLang="zh-TW"/>
                        <a:t>double</a:t>
                      </a:r>
                      <a:r>
                        <a:rPr lang="zh-TW" altLang="en-US"/>
                        <a:t>，而在 </a:t>
                      </a:r>
                      <a:r>
                        <a:rPr lang="en-US" altLang="zh-TW"/>
                        <a:t>64-bit</a:t>
                      </a:r>
                      <a:r>
                        <a:rPr lang="zh-TW" altLang="en-US"/>
                        <a:t> </a:t>
                      </a:r>
                      <a:r>
                        <a:rPr lang="en-US" altLang="zh-TW"/>
                        <a:t>gcc</a:t>
                      </a:r>
                      <a:r>
                        <a:rPr lang="zh-TW" altLang="en-US"/>
                        <a:t> 下其 </a:t>
                      </a:r>
                      <a:r>
                        <a:rPr lang="en-US" altLang="zh-TW"/>
                        <a:t>size</a:t>
                      </a:r>
                      <a:r>
                        <a:rPr lang="zh-TW" altLang="en-US"/>
                        <a:t> 為 </a:t>
                      </a:r>
                      <a:r>
                        <a:rPr lang="en-US" altLang="zh-TW"/>
                        <a:t>16</a:t>
                      </a:r>
                      <a:r>
                        <a:rPr lang="zh-TW" altLang="en-US"/>
                        <a:t> </a:t>
                      </a:r>
                      <a:r>
                        <a:rPr lang="en-US" altLang="zh-TW"/>
                        <a:t>bytes</a:t>
                      </a:r>
                      <a:endParaRPr lang="zh-TW" alt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828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3513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164E603-D7FD-6844-B575-464F9DDDF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</a:t>
            </a:r>
            <a:r>
              <a:rPr lang="en-US" altLang="zh-TW"/>
              <a:t> </a:t>
            </a:r>
            <a:r>
              <a:rPr kumimoji="1" lang="zh-TW" altLang="en-US"/>
              <a:t>浮點數的誤差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98E8AF9-FA30-F441-97F3-5099750FC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3369" y="467085"/>
            <a:ext cx="4706938" cy="5592402"/>
          </a:xfrm>
          <a:prstGeom prst="rect">
            <a:avLst/>
          </a:prstGeom>
        </p:spPr>
      </p:pic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7E582ED2-89AD-974A-84C6-CA2ECCC1C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830782" cy="1828800"/>
          </a:xfrm>
        </p:spPr>
        <p:txBody>
          <a:bodyPr/>
          <a:lstStyle/>
          <a:p>
            <a:r>
              <a:rPr kumimoji="1" lang="en-US" altLang="zh-TW"/>
              <a:t>0.1 + 0.2 != 0.3</a:t>
            </a:r>
          </a:p>
          <a:p>
            <a:r>
              <a:rPr kumimoji="1" lang="en-US" altLang="zh-TW"/>
              <a:t>0.1 + 0.2 == </a:t>
            </a:r>
            <a:r>
              <a:rPr lang="en-US" altLang="zh-TW"/>
              <a:t>0.30000000000000004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E59393-CB1A-364B-888A-FBBFA6949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0C31E67-9D36-404D-A487-616BA1BAF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142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</a:t>
            </a:r>
            <a:r>
              <a:rPr lang="en-US" altLang="zh-TW"/>
              <a:t>IEEE-754.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十進位制小數轉二進位制必然存在誤差（</a:t>
            </a:r>
            <a:r>
              <a:rPr lang="en-US" altLang="zh-TW"/>
              <a:t>log </a:t>
            </a:r>
            <a:r>
              <a:rPr lang="zh-CN" altLang="en-US"/>
              <a:t>為無理數</a:t>
            </a:r>
            <a:r>
              <a:rPr lang="zh-TW" altLang="en-US"/>
              <a:t>）</a:t>
            </a:r>
            <a:endParaRPr lang="en-US" altLang="zh-TW"/>
          </a:p>
          <a:p>
            <a:r>
              <a:rPr lang="zh-TW" altLang="en-US"/>
              <a:t>一個浮點數可表示為：</a:t>
            </a:r>
            <a:r>
              <a:rPr lang="en-US" altLang="zh-TW"/>
              <a:t>S * E * </a:t>
            </a:r>
            <a:r>
              <a:rPr lang="en-US" altLang="zh-TW" err="1"/>
              <a:t>e</a:t>
            </a:r>
            <a:r>
              <a:rPr lang="en-US" altLang="zh-TW" baseline="30000" err="1"/>
              <a:t>F</a:t>
            </a:r>
            <a:endParaRPr lang="en-US" altLang="zh-TW" baseline="30000"/>
          </a:p>
          <a:p>
            <a:pPr lvl="2"/>
            <a:r>
              <a:rPr lang="en-US" altLang="zh-TW"/>
              <a:t>S: Sign</a:t>
            </a:r>
            <a:endParaRPr lang="en-US" altLang="zh-CN"/>
          </a:p>
          <a:p>
            <a:pPr lvl="2"/>
            <a:r>
              <a:rPr lang="en-US" altLang="zh-TW"/>
              <a:t>E: Exponent</a:t>
            </a:r>
          </a:p>
          <a:p>
            <a:pPr lvl="2"/>
            <a:r>
              <a:rPr lang="en-US" altLang="zh-TW"/>
              <a:t>F: Fraction (Mantissa)</a:t>
            </a: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348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3AEF1B4-D0F1-6D42-A325-289D29B3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7AB51F4-38CF-D84C-8EFF-25DDED0B6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9F35D89A-4BB2-9146-A071-2118DBB43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</a:t>
            </a:r>
            <a:r>
              <a:rPr lang="en-US" altLang="zh-TW"/>
              <a:t> </a:t>
            </a:r>
            <a:r>
              <a:rPr kumimoji="1" lang="zh-CN" altLang="en-US"/>
              <a:t>浮點數導致的悲劇</a:t>
            </a:r>
            <a:endParaRPr kumimoji="1"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6836B986-CE00-7342-9E45-5C5C176E1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/>
              <a:t>Intel Pentium FDIV bug</a:t>
            </a:r>
          </a:p>
          <a:p>
            <a:pPr lvl="1"/>
            <a:r>
              <a:rPr kumimoji="1" lang="en-US" altLang="zh-TW"/>
              <a:t>USD$ 470M</a:t>
            </a:r>
          </a:p>
          <a:p>
            <a:r>
              <a:rPr lang="en" altLang="zh-TW"/>
              <a:t>Ariane 5 </a:t>
            </a:r>
            <a:r>
              <a:rPr lang="zh-CN" altLang="en-US"/>
              <a:t>火箭發射意外</a:t>
            </a:r>
            <a:endParaRPr lang="en" altLang="zh-TW"/>
          </a:p>
          <a:p>
            <a:pPr lvl="1"/>
            <a:r>
              <a:rPr lang="en-US" altLang="zh-TW"/>
              <a:t>2 </a:t>
            </a:r>
            <a:r>
              <a:rPr lang="zh-TW" altLang="en-US"/>
              <a:t>人死亡</a:t>
            </a:r>
            <a:endParaRPr kumimoji="1" lang="en-US" altLang="zh-CN"/>
          </a:p>
          <a:p>
            <a:r>
              <a:rPr kumimoji="1" lang="zh-CN" altLang="en-US"/>
              <a:t>愛國者飛彈意外</a:t>
            </a:r>
            <a:endParaRPr kumimoji="1" lang="en-US" altLang="zh-CN"/>
          </a:p>
          <a:p>
            <a:pPr lvl="1"/>
            <a:r>
              <a:rPr lang="en-US" altLang="zh-TW"/>
              <a:t>28 </a:t>
            </a:r>
            <a:r>
              <a:rPr lang="zh-TW" altLang="en-US"/>
              <a:t>人死亡、</a:t>
            </a:r>
            <a:r>
              <a:rPr lang="en-US" altLang="zh-TW"/>
              <a:t>98 </a:t>
            </a:r>
            <a:r>
              <a:rPr lang="zh-TW" altLang="en-US"/>
              <a:t>人受傷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96429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其他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76DF814-CB13-7D4E-87BC-17FCDB72A9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zh-TW" altLang="en-US"/>
              <a:t>字元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83CFC3-2DA7-8848-8EAE-A58BEDAF2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char</a:t>
            </a:r>
          </a:p>
          <a:p>
            <a:r>
              <a:rPr kumimoji="1" lang="en-US" altLang="zh-TW"/>
              <a:t>unsigned char</a:t>
            </a:r>
          </a:p>
          <a:p>
            <a:r>
              <a:rPr kumimoji="1" lang="en-US" altLang="zh-TW" err="1"/>
              <a:t>wchar_t</a:t>
            </a:r>
            <a:r>
              <a:rPr kumimoji="1" lang="en-US" altLang="zh-TW"/>
              <a:t> (4 bytes)</a:t>
            </a:r>
            <a:endParaRPr kumimoji="1" lang="zh-TW" altLang="en-US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990CA9DB-9B57-6345-A484-8EC9C99825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zh-TW" altLang="en-US"/>
              <a:t>布林值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6345DA1E-1921-1647-8D3E-B3BC1E91C2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ln>
            <a:solidFill>
              <a:schemeClr val="accent2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C90: </a:t>
            </a:r>
            <a:r>
              <a:rPr kumimoji="1" lang="zh-CN" altLang="en-US"/>
              <a:t>無</a:t>
            </a:r>
            <a:endParaRPr kumimoji="1" lang="en-US" altLang="zh-TW"/>
          </a:p>
          <a:p>
            <a:r>
              <a:rPr kumimoji="1" lang="en-US" altLang="zh-TW"/>
              <a:t>C99: &lt;</a:t>
            </a:r>
            <a:r>
              <a:rPr kumimoji="1" lang="en-US" altLang="zh-TW" err="1"/>
              <a:t>stdbool.h</a:t>
            </a:r>
            <a:r>
              <a:rPr kumimoji="1" lang="en-US" altLang="zh-TW"/>
              <a:t>&gt;</a:t>
            </a:r>
          </a:p>
          <a:p>
            <a:r>
              <a:rPr kumimoji="1" lang="en-US" altLang="zh-TW"/>
              <a:t>C++: bool</a:t>
            </a:r>
          </a:p>
          <a:p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3710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6DF8F-D1EB-9F48-AE37-C56C8887D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3. </a:t>
            </a:r>
            <a:r>
              <a:rPr kumimoji="1" lang="zh-CN" altLang="en-US"/>
              <a:t>運算</a:t>
            </a:r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620405-0562-324B-A9B0-57DDF9E3D1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C75A15-E31E-5B48-8410-9F25DB556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BC1A0E4-C2A7-BA48-B0C4-8DEA6058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656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4199CB2-E59A-454E-826D-CB4F1E6C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A06A97B-AE35-7641-A58F-4F8C88B7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AB7715E-BD3A-0047-944B-744D366F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Expressions, Operators &amp; Operands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5CB6FFDD-1742-1141-80AA-C42FA2CF75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0166632"/>
              </p:ext>
            </p:extLst>
          </p:nvPr>
        </p:nvGraphicFramePr>
        <p:xfrm>
          <a:off x="685801" y="2142067"/>
          <a:ext cx="10131425" cy="4715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47997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30A0A35-5920-9643-B119-93E0F6CF9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931FB24-A09C-EF4A-9974-EB7BCCAAE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1E7A2C90-D8C7-BF45-960E-341BA4172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kumimoji="1" lang="en-US" altLang="zh-TW"/>
              <a:t>Arithmetic</a:t>
            </a:r>
            <a:endParaRPr kumimoji="1" lang="zh-TW" altLang="en-US"/>
          </a:p>
        </p:txBody>
      </p:sp>
      <p:graphicFrame>
        <p:nvGraphicFramePr>
          <p:cNvPr id="8" name="內容版面配置區 7">
            <a:extLst>
              <a:ext uri="{FF2B5EF4-FFF2-40B4-BE49-F238E27FC236}">
                <a16:creationId xmlns:a16="http://schemas.microsoft.com/office/drawing/2014/main" id="{E4BFAB3A-CF15-C74A-B241-98C7E34053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810743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74856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3A9EE2EE-C5AE-D54F-BA3F-3CD927514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10 ÷ 3 = ?</a:t>
            </a:r>
            <a:endParaRPr kumimoji="1"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CCC4865-C0EB-1643-A202-34521E7831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 typeface="+mj-lt"/>
              <a:buAutoNum type="alphaUcPeriod"/>
            </a:pPr>
            <a:r>
              <a:rPr kumimoji="1" lang="en-US" altLang="zh-TW"/>
              <a:t>3.3333333333333333</a:t>
            </a:r>
          </a:p>
          <a:p>
            <a:pPr marL="342900" indent="-342900">
              <a:buFont typeface="+mj-lt"/>
              <a:buAutoNum type="alphaUcPeriod"/>
            </a:pPr>
            <a:r>
              <a:rPr kumimoji="1" lang="en-US" altLang="zh-TW"/>
              <a:t>3.333333333333333</a:t>
            </a:r>
            <a:r>
              <a:rPr kumimoji="1" lang="en-US" altLang="zh-TW" b="1"/>
              <a:t>5</a:t>
            </a:r>
          </a:p>
          <a:p>
            <a:pPr marL="342900" indent="-342900">
              <a:buFont typeface="+mj-lt"/>
              <a:buAutoNum type="alphaUcPeriod"/>
            </a:pPr>
            <a:r>
              <a:rPr kumimoji="1" lang="en-US" altLang="zh-TW"/>
              <a:t>3</a:t>
            </a:r>
            <a:endParaRPr kumimoji="1"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73514-A2FA-1846-B07D-8C98BEC602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zh-CN" altLang="en-US"/>
              <a:t>正常人以為</a:t>
            </a:r>
            <a:endParaRPr kumimoji="1" lang="en-US" altLang="zh-CN"/>
          </a:p>
          <a:p>
            <a:r>
              <a:rPr kumimoji="1" lang="zh-CN" altLang="en-US"/>
              <a:t>弱型別</a:t>
            </a:r>
            <a:endParaRPr kumimoji="1" lang="en-US" altLang="zh-CN"/>
          </a:p>
          <a:p>
            <a:r>
              <a:rPr kumimoji="1" lang="zh-CN" altLang="en-US"/>
              <a:t>強型別</a:t>
            </a:r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81474E9-728E-7747-AC2F-CACF75F0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77F8338-61D2-E348-A183-BC12094E4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2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7FFBC4-52FC-EB4F-9A01-E379AFBB8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F08042-88A2-884D-A245-736593B2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37C051D-CA76-BB40-9EAB-8B08AB29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Type Conversion</a:t>
            </a:r>
            <a:endParaRPr kumimoji="1" lang="zh-TW" alt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037F267-5CA8-564F-AB17-5118B7137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/>
              <a:t>Implicit</a:t>
            </a:r>
          </a:p>
          <a:p>
            <a:pPr lvl="1"/>
            <a:r>
              <a:rPr kumimoji="1" lang="en-US" altLang="zh-TW"/>
              <a:t>10 / 3.0</a:t>
            </a:r>
          </a:p>
          <a:p>
            <a:r>
              <a:rPr kumimoji="1" lang="en-US" altLang="zh-TW"/>
              <a:t>Type Casting</a:t>
            </a:r>
          </a:p>
          <a:p>
            <a:pPr lvl="1"/>
            <a:r>
              <a:rPr lang="en" altLang="zh-TW"/>
              <a:t>(double)10 / 3</a:t>
            </a:r>
            <a:endParaRPr kumimoji="1" lang="en-US" altLang="zh-TW"/>
          </a:p>
          <a:p>
            <a:r>
              <a:rPr kumimoji="1" lang="en-US" altLang="zh-TW" err="1"/>
              <a:t>dynamic_cast</a:t>
            </a:r>
            <a:endParaRPr kumimoji="1" lang="en-US" altLang="zh-TW"/>
          </a:p>
          <a:p>
            <a:r>
              <a:rPr kumimoji="1" lang="en-US" altLang="zh-TW" err="1"/>
              <a:t>static_cast</a:t>
            </a:r>
            <a:endParaRPr kumimoji="1" lang="en-US" altLang="zh-TW"/>
          </a:p>
          <a:p>
            <a:r>
              <a:rPr kumimoji="1" lang="en-US" altLang="zh-TW"/>
              <a:t>…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008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課程內容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575421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988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41F6A15-F188-8044-8CC6-01E58FFA6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TW" sz="7200" b="1" i="1"/>
              <a:t>var </a:t>
            </a:r>
            <a:r>
              <a:rPr kumimoji="1" lang="en-US" altLang="zh-TW" sz="7200" b="1"/>
              <a:t>= </a:t>
            </a:r>
            <a:r>
              <a:rPr kumimoji="1" lang="en-US" altLang="zh-TW" sz="7200" b="1" i="1"/>
              <a:t>expression</a:t>
            </a:r>
            <a:endParaRPr kumimoji="1" lang="zh-TW" altLang="en-US" sz="7200" b="1"/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023AA646-2EC4-6848-BC56-64A6664764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CCB3E9D5-6C00-E244-B842-1A6AE078DF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sz="3600"/>
              <a:t>★ </a:t>
            </a:r>
            <a:r>
              <a:rPr kumimoji="1" lang="en-US" altLang="zh-TW" sz="3600"/>
              <a:t>Assignment</a:t>
            </a:r>
            <a:endParaRPr kumimoji="1" lang="zh-TW" altLang="en-US" sz="3600" i="1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0852437-053A-1442-AE12-055876D3D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5CA1147-199A-C544-B2F0-44032ACD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771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F71F620-76A7-6749-B40E-813E2BA17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E9CE51E-2B2D-D746-ACAA-27C001E0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3DC4C669-8C29-004A-8B78-F30C1507A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Other Assignment Operators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648F1E2A-34B2-EB4B-8411-8E5B07E71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7814095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195903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B27604B-5645-954B-A95F-676B90B9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D065AD4-7965-9040-AAC9-B18F953FE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1D07F21-6660-E54F-B601-E75C2710D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Assignment</a:t>
            </a:r>
            <a:endParaRPr kumimoji="1"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67355178-3F6B-674F-9964-309C7C29F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與數學意義不同，將右式之值賦予左方變數</a:t>
            </a:r>
            <a:endParaRPr kumimoji="1" lang="en-US" altLang="zh-TW"/>
          </a:p>
          <a:p>
            <a:r>
              <a:rPr kumimoji="1" lang="en-US" altLang="zh-TW"/>
              <a:t>a &lt;</a:t>
            </a:r>
            <a:r>
              <a:rPr kumimoji="1" lang="en-US" altLang="zh-TW" i="1" err="1"/>
              <a:t>binary_operator</a:t>
            </a:r>
            <a:r>
              <a:rPr kumimoji="1" lang="en-US" altLang="zh-TW"/>
              <a:t>&gt;= b;</a:t>
            </a:r>
          </a:p>
          <a:p>
            <a:pPr lvl="1"/>
            <a:r>
              <a:rPr kumimoji="1" lang="en-US" altLang="zh-TW"/>
              <a:t>a = a &lt;</a:t>
            </a:r>
            <a:r>
              <a:rPr kumimoji="1" lang="en-US" altLang="zh-TW" i="1" err="1"/>
              <a:t>binary_operator</a:t>
            </a:r>
            <a:r>
              <a:rPr kumimoji="1" lang="en-US" altLang="zh-TW"/>
              <a:t>&gt; b;</a:t>
            </a:r>
          </a:p>
          <a:p>
            <a:r>
              <a:rPr kumimoji="1" lang="zh-CN" altLang="en-US"/>
              <a:t>賦值本身也可以當作運算式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86519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F52DF23-ECF8-E842-8F34-6EBADBA28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5059E11-71B3-2E4D-AFCD-EEA8E492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9FE2BD4-5C32-1242-A21D-CEF5EA96B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kumimoji="1" lang="en-US" altLang="zh-TW"/>
              <a:t>Increment &amp; Decrement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881FBFB7-7ADE-3547-AEAD-49B24AF6C9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9330925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06320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7AA1B0D-DD24-884F-BD14-E84380421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62D9641-2A96-A842-B9FA-6F7B1190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E1A9FBA3-5476-C242-9D1D-6F916FA13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kumimoji="1" lang="en-US" altLang="zh-TW"/>
              <a:t>Relation</a:t>
            </a:r>
            <a:endParaRPr kumimoji="1" lang="zh-TW" altLang="en-US"/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09370F95-3874-A74C-9147-7A3E290AB1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670634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55841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35B430F-E933-D446-9DA0-30DEB1F20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</a:t>
            </a:r>
            <a:r>
              <a:rPr lang="en-US" altLang="zh-TW"/>
              <a:t> </a:t>
            </a:r>
            <a:r>
              <a:rPr kumimoji="1" lang="en-US" altLang="zh-TW"/>
              <a:t>“</a:t>
            </a:r>
            <a:r>
              <a:rPr kumimoji="1" lang="en-US" altLang="zh-TW" b="1"/>
              <a:t>=</a:t>
            </a:r>
            <a:r>
              <a:rPr kumimoji="1" lang="en-US" altLang="zh-TW"/>
              <a:t>“ </a:t>
            </a:r>
            <a:r>
              <a:rPr kumimoji="1" lang="en-US" altLang="zh-TW" i="1"/>
              <a:t>vs. </a:t>
            </a:r>
            <a:r>
              <a:rPr kumimoji="1" lang="en-US" altLang="zh-TW"/>
              <a:t>“</a:t>
            </a:r>
            <a:r>
              <a:rPr kumimoji="1" lang="en-US" altLang="zh-TW" b="1"/>
              <a:t>==</a:t>
            </a:r>
            <a:r>
              <a:rPr kumimoji="1" lang="en-US" altLang="zh-TW"/>
              <a:t>“</a:t>
            </a:r>
            <a:endParaRPr kumimoji="1" lang="zh-TW" altLang="en-US"/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92F1F9A0-CF9A-F249-9A21-7248804024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=</a:t>
            </a:r>
            <a:endParaRPr kumimoji="1"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D0C2D460-8E6C-5A4C-B66F-1FE8BFB6B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0791" y="2870201"/>
            <a:ext cx="4996923" cy="2920998"/>
          </a:xfrm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Assignment</a:t>
            </a:r>
          </a:p>
          <a:p>
            <a:r>
              <a:rPr kumimoji="1" lang="zh-TW" altLang="en-US"/>
              <a:t>將右式之值賦予左方變數</a:t>
            </a:r>
            <a:endParaRPr kumimoji="1" lang="en-US" altLang="zh-TW"/>
          </a:p>
          <a:p>
            <a:r>
              <a:rPr kumimoji="1" lang="zh-TW" altLang="en-US"/>
              <a:t>（傳回該值）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6ABDF54E-E3DB-4641-BD49-6D5ADD855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==</a:t>
            </a:r>
            <a:endParaRPr kumimoji="1" lang="zh-TW" altLang="en-US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1BEDC2EC-3397-8645-9A2B-89589E101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ln>
            <a:solidFill>
              <a:schemeClr val="accent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Equality</a:t>
            </a:r>
          </a:p>
          <a:p>
            <a:r>
              <a:rPr kumimoji="1" lang="zh-CN" altLang="en-US"/>
              <a:t>比較兩變數是否相等</a:t>
            </a:r>
            <a:endParaRPr kumimoji="1" lang="en-US" altLang="zh-CN"/>
          </a:p>
          <a:p>
            <a:r>
              <a:rPr kumimoji="1" lang="en-US" altLang="zh-TW"/>
              <a:t>True / False</a:t>
            </a:r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5D0CBFA-5A11-5F4C-862F-55C1ECB0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DD053E2-40CA-5140-93F8-002B48AD3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318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13">
            <a:extLst>
              <a:ext uri="{FF2B5EF4-FFF2-40B4-BE49-F238E27FC236}">
                <a16:creationId xmlns:a16="http://schemas.microsoft.com/office/drawing/2014/main" id="{257F5F83-1922-1843-B0A8-27CD18997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D2E59E56-0308-AF49-AD22-29A1B5D2F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zh-TW" altLang="en-US"/>
              <a:t>◎</a:t>
            </a:r>
            <a:r>
              <a:rPr lang="en-US" altLang="zh-TW"/>
              <a:t> </a:t>
            </a:r>
            <a:r>
              <a:rPr kumimoji="1" lang="en-US" altLang="zh-TW"/>
              <a:t>Bitwise</a:t>
            </a:r>
            <a:endParaRPr kumimoji="1" lang="zh-TW" altLang="en-US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7D99461D-9122-BE4E-82D1-156E0AE34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accent5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~</a:t>
            </a:r>
          </a:p>
          <a:p>
            <a:r>
              <a:rPr kumimoji="1" lang="en-US" altLang="zh-TW"/>
              <a:t>&amp;</a:t>
            </a:r>
          </a:p>
          <a:p>
            <a:r>
              <a:rPr kumimoji="1" lang="en-US" altLang="zh-TW"/>
              <a:t>|</a:t>
            </a:r>
          </a:p>
          <a:p>
            <a:r>
              <a:rPr kumimoji="1" lang="en-US" altLang="zh-TW"/>
              <a:t>&gt;&gt;</a:t>
            </a:r>
          </a:p>
          <a:p>
            <a:r>
              <a:rPr kumimoji="1" lang="en-US" altLang="zh-TW"/>
              <a:t>&lt;&lt;</a:t>
            </a:r>
            <a:endParaRPr kumimoji="1" lang="zh-TW" altLang="en-US"/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B69CFA18-94DA-7C4D-9DFB-281203DE9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Logical</a:t>
            </a:r>
            <a:endParaRPr kumimoji="1" lang="zh-TW" altLang="en-US"/>
          </a:p>
        </p:txBody>
      </p:sp>
      <p:sp>
        <p:nvSpPr>
          <p:cNvPr id="13" name="內容版面配置區 12">
            <a:extLst>
              <a:ext uri="{FF2B5EF4-FFF2-40B4-BE49-F238E27FC236}">
                <a16:creationId xmlns:a16="http://schemas.microsoft.com/office/drawing/2014/main" id="{0877EAEC-DC5F-CC47-A4F7-F6EE179E40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ln>
            <a:solidFill>
              <a:schemeClr val="accent6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kumimoji="1" lang="en-US" altLang="zh-TW"/>
              <a:t>!</a:t>
            </a:r>
          </a:p>
          <a:p>
            <a:r>
              <a:rPr kumimoji="1" lang="en-US" altLang="zh-TW"/>
              <a:t>&amp;&amp;</a:t>
            </a:r>
          </a:p>
          <a:p>
            <a:r>
              <a:rPr kumimoji="1" lang="en-US" altLang="zh-TW"/>
              <a:t>||</a:t>
            </a:r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C2C9FAA9-0AF2-2845-8F6C-E8324EC9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776F1BCE-FBF5-1F46-9CA4-F7D7F861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854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>
            <a:extLst>
              <a:ext uri="{FF2B5EF4-FFF2-40B4-BE49-F238E27FC236}">
                <a16:creationId xmlns:a16="http://schemas.microsoft.com/office/drawing/2014/main" id="{05B8A925-285B-1F47-9C36-0B7FC511F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★ </a:t>
            </a:r>
            <a:r>
              <a:rPr kumimoji="1" lang="en" altLang="zh-TW"/>
              <a:t>Operator Precedence &amp; Associativity</a:t>
            </a:r>
            <a:endParaRPr kumimoji="1" lang="zh-TW" altLang="en-US"/>
          </a:p>
        </p:txBody>
      </p:sp>
      <p:graphicFrame>
        <p:nvGraphicFramePr>
          <p:cNvPr id="11" name="內容版面配置區 10">
            <a:extLst>
              <a:ext uri="{FF2B5EF4-FFF2-40B4-BE49-F238E27FC236}">
                <a16:creationId xmlns:a16="http://schemas.microsoft.com/office/drawing/2014/main" id="{1A0AD6D5-AED6-C64B-A222-8DD1E17F95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0555732"/>
              </p:ext>
            </p:extLst>
          </p:nvPr>
        </p:nvGraphicFramePr>
        <p:xfrm>
          <a:off x="4648200" y="609600"/>
          <a:ext cx="7089098" cy="5486400"/>
        </p:xfrm>
        <a:graphic>
          <a:graphicData uri="http://schemas.openxmlformats.org/drawingml/2006/table">
            <a:tbl>
              <a:tblPr firstCol="1" bandRow="1">
                <a:tableStyleId>{7DF18680-E054-41AD-8BC1-D1AEF772440D}</a:tableStyleId>
              </a:tblPr>
              <a:tblGrid>
                <a:gridCol w="401197">
                  <a:extLst>
                    <a:ext uri="{9D8B030D-6E8A-4147-A177-3AD203B41FA5}">
                      <a16:colId xmlns:a16="http://schemas.microsoft.com/office/drawing/2014/main" val="994928740"/>
                    </a:ext>
                  </a:extLst>
                </a:gridCol>
                <a:gridCol w="5533659">
                  <a:extLst>
                    <a:ext uri="{9D8B030D-6E8A-4147-A177-3AD203B41FA5}">
                      <a16:colId xmlns:a16="http://schemas.microsoft.com/office/drawing/2014/main" val="367751403"/>
                    </a:ext>
                  </a:extLst>
                </a:gridCol>
                <a:gridCol w="1154242">
                  <a:extLst>
                    <a:ext uri="{9D8B030D-6E8A-4147-A177-3AD203B41FA5}">
                      <a16:colId xmlns:a16="http://schemas.microsoft.com/office/drawing/2014/main" val="1370121700"/>
                    </a:ext>
                  </a:extLst>
                </a:gridCol>
              </a:tblGrid>
              <a:tr h="213945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() [] . -&gt; ++ -- </a:t>
                      </a:r>
                      <a:r>
                        <a:rPr lang="en-US" altLang="zh-TW" sz="1400"/>
                        <a:t>suffix</a:t>
                      </a:r>
                      <a:endParaRPr lang="zh-TW" altLang="en-US" i="1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>
                        <a:solidFill>
                          <a:schemeClr val="bg1"/>
                        </a:solidFill>
                      </a:endParaRPr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434025064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2.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! ~ ++ -- </a:t>
                      </a:r>
                      <a:r>
                        <a:rPr lang="en-US" altLang="zh-TW" sz="1400"/>
                        <a:t>prefix</a:t>
                      </a:r>
                      <a:r>
                        <a:rPr lang="en-US" altLang="zh-TW"/>
                        <a:t> + - </a:t>
                      </a:r>
                      <a:r>
                        <a:rPr lang="en-US" altLang="zh-TW" sz="1400"/>
                        <a:t>sign</a:t>
                      </a:r>
                      <a:r>
                        <a:rPr lang="en-US" altLang="zh-TW"/>
                        <a:t> * </a:t>
                      </a:r>
                      <a:r>
                        <a:rPr lang="en-US" altLang="zh-TW" sz="1400"/>
                        <a:t>dereference</a:t>
                      </a:r>
                      <a:r>
                        <a:rPr lang="en-US" altLang="zh-TW"/>
                        <a:t> &amp; </a:t>
                      </a:r>
                      <a:r>
                        <a:rPr lang="en-US" altLang="zh-TW" sz="1400"/>
                        <a:t>address</a:t>
                      </a:r>
                      <a:endParaRPr lang="zh-TW" altLang="en-US" i="1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>
                          <a:solidFill>
                            <a:schemeClr val="tx1"/>
                          </a:solidFill>
                        </a:rPr>
                        <a:t>⤆</a:t>
                      </a:r>
                      <a:endParaRPr lang="zh-TW" altLang="en-US" sz="1800" b="1">
                        <a:solidFill>
                          <a:schemeClr val="tx1"/>
                        </a:solidFill>
                      </a:endParaRPr>
                    </a:p>
                  </a:txBody>
                  <a:tcPr marL="55678" marR="55678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035339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* / %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428632019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4.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+ -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3749757449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5.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&gt;&gt; &lt;&lt;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279035137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6.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&gt; &gt;= &lt;= &lt;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1631018862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7.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== !=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4259685289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8.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&amp;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888341614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9.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^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3493863360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10.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|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3801025875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11.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&amp;&amp;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180936248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12.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||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3954978193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13.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?: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358515209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14.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= += -= *= /= %= &amp;= |= ^= &gt;&gt;= &lt;&lt;=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>
                          <a:solidFill>
                            <a:schemeClr val="tx1"/>
                          </a:solidFill>
                        </a:rPr>
                        <a:t>⤆</a:t>
                      </a:r>
                      <a:endParaRPr lang="zh-TW" altLang="en-US" sz="1800" b="1">
                        <a:solidFill>
                          <a:schemeClr val="tx1"/>
                        </a:solidFill>
                      </a:endParaRPr>
                    </a:p>
                  </a:txBody>
                  <a:tcPr marL="55678" marR="55678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807350"/>
                  </a:ext>
                </a:extLst>
              </a:tr>
              <a:tr h="335917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15.</a:t>
                      </a:r>
                      <a:endParaRPr lang="zh-TW" altLang="en-US"/>
                    </a:p>
                  </a:txBody>
                  <a:tcPr marL="55678" marR="55678"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,</a:t>
                      </a:r>
                      <a:endParaRPr lang="zh-TW" altLang="en-US"/>
                    </a:p>
                  </a:txBody>
                  <a:tcPr marL="55678" marR="556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⤇</a:t>
                      </a:r>
                      <a:endParaRPr lang="zh-TW" altLang="en-US" sz="1800" b="1"/>
                    </a:p>
                  </a:txBody>
                  <a:tcPr marL="55678" marR="55678" anchor="ctr"/>
                </a:tc>
                <a:extLst>
                  <a:ext uri="{0D108BD9-81ED-4DB2-BD59-A6C34878D82A}">
                    <a16:rowId xmlns:a16="http://schemas.microsoft.com/office/drawing/2014/main" val="270665177"/>
                  </a:ext>
                </a:extLst>
              </a:tr>
            </a:tbl>
          </a:graphicData>
        </a:graphic>
      </p:graphicFrame>
      <p:sp>
        <p:nvSpPr>
          <p:cNvPr id="12" name="文字版面配置區 11">
            <a:extLst>
              <a:ext uri="{FF2B5EF4-FFF2-40B4-BE49-F238E27FC236}">
                <a16:creationId xmlns:a16="http://schemas.microsoft.com/office/drawing/2014/main" id="{CA190E43-E47C-114D-9B41-6120D9C97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96FA98DE-C57E-D34D-A0A2-54414E266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375BD48E-D4D5-1549-B983-EC29DE3B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29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上課方式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以六、七節為主，歡迎彈性留第八節測驗、小比賽並觀摩</a:t>
            </a:r>
            <a:endParaRPr lang="en-US" altLang="zh-TW"/>
          </a:p>
          <a:p>
            <a:r>
              <a:rPr lang="zh-TW" altLang="en-US"/>
              <a:t>概念的講解輔以簡報的呈現，搭配實際的範例與即時的練習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4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0.</a:t>
            </a:r>
            <a:r>
              <a:rPr lang="zh-TW" altLang="en-US"/>
              <a:t> 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基本電子計算機常識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39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</a:t>
            </a:r>
            <a:r>
              <a:rPr lang="en-US" altLang="zh-TW"/>
              <a:t>Von Neumann architecture</a:t>
            </a:r>
            <a:endParaRPr lang="zh-TW" altLang="en-US"/>
          </a:p>
        </p:txBody>
      </p:sp>
      <p:pic>
        <p:nvPicPr>
          <p:cNvPr id="1026" name="Picture 2" descr="https://upload.wikimedia.org/wikipedia/commons/thumb/8/84/Von_Neumann_architecture.svg/640px-Von_Neumann_architecture.svg.png?1566128283709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936" y="2141538"/>
            <a:ext cx="3829153" cy="364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88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◎ </a:t>
            </a:r>
            <a:r>
              <a:rPr lang="en-US" altLang="zh-TW"/>
              <a:t>Central Process Unit </a:t>
            </a:r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935766"/>
              </p:ext>
            </p:extLst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感謝星城數位科技的慷慨資助使敝社得以順利運作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277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綠黃色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訂 1">
      <a:majorFont>
        <a:latin typeface="Segoe UI Semibold"/>
        <a:ea typeface="微軟正黑體"/>
        <a:cs typeface=""/>
      </a:majorFont>
      <a:minorFont>
        <a:latin typeface="Consolas"/>
        <a:ea typeface="微軟正黑體 Light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83</TotalTime>
  <Words>2711</Words>
  <Application>Microsoft Macintosh PowerPoint</Application>
  <PresentationFormat>寬螢幕</PresentationFormat>
  <Paragraphs>657</Paragraphs>
  <Slides>57</Slides>
  <Notes>22</Notes>
  <HiddenSlides>11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57</vt:i4>
      </vt:variant>
    </vt:vector>
  </HeadingPairs>
  <TitlesOfParts>
    <vt:vector size="62" baseType="lpstr">
      <vt:lpstr>Segoe UI Semibold</vt:lpstr>
      <vt:lpstr>Arial</vt:lpstr>
      <vt:lpstr>Calibri</vt:lpstr>
      <vt:lpstr>Consolas</vt:lpstr>
      <vt:lpstr>天體</vt:lpstr>
      <vt:lpstr>一中 37th 電腦資訊研究社 上學期．社課Ⅰ</vt:lpstr>
      <vt:lpstr>社團介紹</vt:lpstr>
      <vt:lpstr>幹部陣容</vt:lpstr>
      <vt:lpstr>Telegram 討論區</vt:lpstr>
      <vt:lpstr>課程內容</vt:lpstr>
      <vt:lpstr>上課方式</vt:lpstr>
      <vt:lpstr>0. 序</vt:lpstr>
      <vt:lpstr>◎ Von Neumann architecture</vt:lpstr>
      <vt:lpstr>◎ Central Process Unit </vt:lpstr>
      <vt:lpstr>◎ Computer Memory</vt:lpstr>
      <vt:lpstr>I/O Stream</vt:lpstr>
      <vt:lpstr>0-1. 程式的功能與結構</vt:lpstr>
      <vt:lpstr>無所不在的 C</vt:lpstr>
      <vt:lpstr>程式的結構</vt:lpstr>
      <vt:lpstr>Online Judge 線上解題系統</vt:lpstr>
      <vt:lpstr>Green judge Account</vt:lpstr>
      <vt:lpstr>Judge Status</vt:lpstr>
      <vt:lpstr>Windows 常見 IDE</vt:lpstr>
      <vt:lpstr>From C To Executable File</vt:lpstr>
      <vt:lpstr>0-2. 程式語言的分類及 C 的特性</vt:lpstr>
      <vt:lpstr>以階層世代分類</vt:lpstr>
      <vt:lpstr>◎ 以典範分類</vt:lpstr>
      <vt:lpstr>◎ 以執行時期行為分類</vt:lpstr>
      <vt:lpstr>◎ 以執行過程分類</vt:lpstr>
      <vt:lpstr>以型別性質分類</vt:lpstr>
      <vt:lpstr>小結</vt:lpstr>
      <vt:lpstr>1. 基礎 I/O</vt:lpstr>
      <vt:lpstr>Hello, world</vt:lpstr>
      <vt:lpstr>★ 格式化 I/O</vt:lpstr>
      <vt:lpstr>★ Format Specifier</vt:lpstr>
      <vt:lpstr>★ Escape Sequences</vt:lpstr>
      <vt:lpstr>◎ 字元 I/O</vt:lpstr>
      <vt:lpstr>◎ 字串 I/O</vt:lpstr>
      <vt:lpstr>◎ ANSI Color Code</vt:lpstr>
      <vt:lpstr>2. 變數與資料型態</vt:lpstr>
      <vt:lpstr>★ Data Types</vt:lpstr>
      <vt:lpstr>Size</vt:lpstr>
      <vt:lpstr>Integer</vt:lpstr>
      <vt:lpstr>◎ 整數的儲存與二補數</vt:lpstr>
      <vt:lpstr>Floating-Point Numbers</vt:lpstr>
      <vt:lpstr>★ 浮點數的誤差</vt:lpstr>
      <vt:lpstr>◎ IEEE-754.</vt:lpstr>
      <vt:lpstr>◎ 浮點數導致的悲劇</vt:lpstr>
      <vt:lpstr>其他</vt:lpstr>
      <vt:lpstr>3. 運算</vt:lpstr>
      <vt:lpstr>Expressions, Operators &amp; Operands</vt:lpstr>
      <vt:lpstr>★ Arithmetic</vt:lpstr>
      <vt:lpstr>10 ÷ 3 = ?</vt:lpstr>
      <vt:lpstr>Type Conversion</vt:lpstr>
      <vt:lpstr>var = expression</vt:lpstr>
      <vt:lpstr>Other Assignment Operators</vt:lpstr>
      <vt:lpstr>Assignment</vt:lpstr>
      <vt:lpstr>★ Increment &amp; Decrement</vt:lpstr>
      <vt:lpstr>★ Relation</vt:lpstr>
      <vt:lpstr>★ “=“ vs. “==“</vt:lpstr>
      <vt:lpstr>PowerPoint 簡報</vt:lpstr>
      <vt:lpstr>★ Operator Precedence &amp; Associativity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一中 37th 電腦資訊研究社 上學期．社課Ⅰ</dc:title>
  <dc:creator>君牧 翁</dc:creator>
  <cp:lastModifiedBy>君牧 翁</cp:lastModifiedBy>
  <cp:revision>6</cp:revision>
  <dcterms:created xsi:type="dcterms:W3CDTF">2019-08-18T10:47:26Z</dcterms:created>
  <dcterms:modified xsi:type="dcterms:W3CDTF">2019-09-05T05:57:07Z</dcterms:modified>
</cp:coreProperties>
</file>

<file path=docProps/thumbnail.jpeg>
</file>